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62"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y="5143500" cx="9144000"/>
  <p:notesSz cx="6858000" cy="9144000"/>
  <p:embeddedFontLst>
    <p:embeddedFont>
      <p:font typeface="Raleway"/>
      <p:regular r:id="rId25"/>
      <p:bold r:id="rId26"/>
      <p:italic r:id="rId27"/>
      <p:boldItalic r:id="rId28"/>
    </p:embeddedFont>
    <p:embeddedFont>
      <p:font typeface="Roboto"/>
      <p:regular r:id="rId29"/>
      <p:bold r:id="rId30"/>
      <p:italic r:id="rId31"/>
      <p:boldItalic r:id="rId32"/>
    </p:embeddedFont>
    <p:embeddedFont>
      <p:font typeface="Lato"/>
      <p:regular r:id="rId33"/>
      <p:bold r:id="rId34"/>
      <p:italic r:id="rId35"/>
      <p:boldItalic r:id="rId3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Raleway-bold.fntdata"/><Relationship Id="rId25" Type="http://schemas.openxmlformats.org/officeDocument/2006/relationships/font" Target="fonts/Raleway-regular.fntdata"/><Relationship Id="rId28" Type="http://schemas.openxmlformats.org/officeDocument/2006/relationships/font" Target="fonts/Raleway-boldItalic.fntdata"/><Relationship Id="rId27" Type="http://schemas.openxmlformats.org/officeDocument/2006/relationships/font" Target="fonts/Raleway-italic.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Roboto-regular.fntdata"/><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Roboto-italic.fntdata"/><Relationship Id="rId30" Type="http://schemas.openxmlformats.org/officeDocument/2006/relationships/font" Target="fonts/Roboto-bold.fntdata"/><Relationship Id="rId11" Type="http://schemas.openxmlformats.org/officeDocument/2006/relationships/slide" Target="slides/slide7.xml"/><Relationship Id="rId33" Type="http://schemas.openxmlformats.org/officeDocument/2006/relationships/font" Target="fonts/Lato-regular.fntdata"/><Relationship Id="rId10" Type="http://schemas.openxmlformats.org/officeDocument/2006/relationships/slide" Target="slides/slide6.xml"/><Relationship Id="rId32" Type="http://schemas.openxmlformats.org/officeDocument/2006/relationships/font" Target="fonts/Roboto-boldItalic.fntdata"/><Relationship Id="rId13" Type="http://schemas.openxmlformats.org/officeDocument/2006/relationships/slide" Target="slides/slide9.xml"/><Relationship Id="rId35" Type="http://schemas.openxmlformats.org/officeDocument/2006/relationships/font" Target="fonts/Lato-italic.fntdata"/><Relationship Id="rId12" Type="http://schemas.openxmlformats.org/officeDocument/2006/relationships/slide" Target="slides/slide8.xml"/><Relationship Id="rId34" Type="http://schemas.openxmlformats.org/officeDocument/2006/relationships/font" Target="fonts/Lato-bold.fntdata"/><Relationship Id="rId15" Type="http://schemas.openxmlformats.org/officeDocument/2006/relationships/slide" Target="slides/slide11.xml"/><Relationship Id="rId14" Type="http://schemas.openxmlformats.org/officeDocument/2006/relationships/slide" Target="slides/slide10.xml"/><Relationship Id="rId36" Type="http://schemas.openxmlformats.org/officeDocument/2006/relationships/font" Target="fonts/Lato-boldItalic.fntdata"/><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learn.zenefits.com/rs/180-GFH-982/images/Zenefits_HRAdvisor_170919.pdf" TargetMode="Externa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g38cffe9013_0_0:notes"/>
          <p:cNvSpPr txBox="1"/>
          <p:nvPr>
            <p:ph idx="1" type="body"/>
          </p:nvPr>
        </p:nvSpPr>
        <p:spPr>
          <a:xfrm>
            <a:off x="685800" y="4400550"/>
            <a:ext cx="5486400" cy="3600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chemeClr val="dk2"/>
              </a:buClr>
              <a:buSzPts val="1100"/>
              <a:buFont typeface="Arial"/>
              <a:buNone/>
            </a:pPr>
            <a:r>
              <a:rPr lang="en" sz="1100">
                <a:solidFill>
                  <a:schemeClr val="dk2"/>
                </a:solidFill>
              </a:rPr>
              <a:t>Congratulations on creating your first employee handbook! We created this document to help you guide and educate your employees through their initial days on your team. Please edit the text so that it suits your company, and remember that these are all suggestions-- keep the pages that speak to you and your team, and toss the ones that don’t!</a:t>
            </a:r>
            <a:endParaRPr sz="1100">
              <a:solidFill>
                <a:schemeClr val="dk2"/>
              </a:solidFill>
            </a:endParaRPr>
          </a:p>
          <a:p>
            <a:pPr indent="0" lvl="0" marL="0" rtl="0" algn="l">
              <a:spcBef>
                <a:spcPts val="0"/>
              </a:spcBef>
              <a:spcAft>
                <a:spcPts val="0"/>
              </a:spcAft>
              <a:buClr>
                <a:schemeClr val="dk2"/>
              </a:buClr>
              <a:buSzPts val="1100"/>
              <a:buFont typeface="Arial"/>
              <a:buNone/>
            </a:pPr>
            <a:r>
              <a:t/>
            </a:r>
            <a:endParaRPr sz="1100">
              <a:solidFill>
                <a:schemeClr val="dk2"/>
              </a:solidFill>
            </a:endParaRPr>
          </a:p>
          <a:p>
            <a:pPr indent="0" lvl="0" marL="0" rtl="0" algn="l">
              <a:spcBef>
                <a:spcPts val="0"/>
              </a:spcBef>
              <a:spcAft>
                <a:spcPts val="0"/>
              </a:spcAft>
              <a:buClr>
                <a:schemeClr val="dk2"/>
              </a:buClr>
              <a:buSzPts val="1100"/>
              <a:buFont typeface="Arial"/>
              <a:buNone/>
            </a:pPr>
            <a:r>
              <a:rPr lang="en" sz="1100">
                <a:solidFill>
                  <a:schemeClr val="dk2"/>
                </a:solidFill>
              </a:rPr>
              <a:t>After you clone this deck and have created your guidebook, don’t forget to delete this page.</a:t>
            </a:r>
            <a:endParaRPr sz="1100">
              <a:solidFill>
                <a:schemeClr val="dk2"/>
              </a:solidFill>
            </a:endParaRPr>
          </a:p>
          <a:p>
            <a:pPr indent="0" lvl="0" marL="0" rtl="0" algn="l">
              <a:spcBef>
                <a:spcPts val="0"/>
              </a:spcBef>
              <a:spcAft>
                <a:spcPts val="0"/>
              </a:spcAft>
              <a:buNone/>
            </a:pPr>
            <a:r>
              <a:t/>
            </a:r>
            <a:endParaRPr/>
          </a:p>
        </p:txBody>
      </p:sp>
      <p:sp>
        <p:nvSpPr>
          <p:cNvPr id="86" name="Google Shape;86;g38cffe9013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g37846bd151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37846bd151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g37846bd151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37846bd151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Google Shape;152;g37846bd151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37846bd151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Google Shape;158;g37846bd151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37846bd151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Google Shape;164;g37846bd151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37846bd151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9" name="Shape 169"/>
        <p:cNvGrpSpPr/>
        <p:nvPr/>
      </p:nvGrpSpPr>
      <p:grpSpPr>
        <a:xfrm>
          <a:off x="0" y="0"/>
          <a:ext cx="0" cy="0"/>
          <a:chOff x="0" y="0"/>
          <a:chExt cx="0" cy="0"/>
        </a:xfrm>
      </p:grpSpPr>
      <p:sp>
        <p:nvSpPr>
          <p:cNvPr id="170" name="Google Shape;170;g37846bd151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37846bd151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5" name="Shape 175"/>
        <p:cNvGrpSpPr/>
        <p:nvPr/>
      </p:nvGrpSpPr>
      <p:grpSpPr>
        <a:xfrm>
          <a:off x="0" y="0"/>
          <a:ext cx="0" cy="0"/>
          <a:chOff x="0" y="0"/>
          <a:chExt cx="0" cy="0"/>
        </a:xfrm>
      </p:grpSpPr>
      <p:sp>
        <p:nvSpPr>
          <p:cNvPr id="176" name="Google Shape;176;g36fc18ef0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36fc18ef0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Pages 16 - 21 contain information that requires legal and professional review. With Zenefits HR Advisor services, you have access to your very own HR consultant who will guide you through the necessary procedures of being a compliant employer. Visit </a:t>
            </a:r>
            <a:r>
              <a:rPr lang="en" u="sng">
                <a:solidFill>
                  <a:schemeClr val="hlink"/>
                </a:solidFill>
                <a:hlinkClick r:id="rId2"/>
              </a:rPr>
              <a:t>www.zenefits.com/hradvisor</a:t>
            </a:r>
            <a:r>
              <a:rPr lang="en"/>
              <a:t> to learn more</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3" name="Shape 183"/>
        <p:cNvGrpSpPr/>
        <p:nvPr/>
      </p:nvGrpSpPr>
      <p:grpSpPr>
        <a:xfrm>
          <a:off x="0" y="0"/>
          <a:ext cx="0" cy="0"/>
          <a:chOff x="0" y="0"/>
          <a:chExt cx="0" cy="0"/>
        </a:xfrm>
      </p:grpSpPr>
      <p:sp>
        <p:nvSpPr>
          <p:cNvPr id="184" name="Google Shape;184;g36fc18ef0f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36fc18ef0f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0" name="Shape 190"/>
        <p:cNvGrpSpPr/>
        <p:nvPr/>
      </p:nvGrpSpPr>
      <p:grpSpPr>
        <a:xfrm>
          <a:off x="0" y="0"/>
          <a:ext cx="0" cy="0"/>
          <a:chOff x="0" y="0"/>
          <a:chExt cx="0" cy="0"/>
        </a:xfrm>
      </p:grpSpPr>
      <p:sp>
        <p:nvSpPr>
          <p:cNvPr id="191" name="Google Shape;191;g36fc18ef0f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36fc18ef0f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7" name="Shape 197"/>
        <p:cNvGrpSpPr/>
        <p:nvPr/>
      </p:nvGrpSpPr>
      <p:grpSpPr>
        <a:xfrm>
          <a:off x="0" y="0"/>
          <a:ext cx="0" cy="0"/>
          <a:chOff x="0" y="0"/>
          <a:chExt cx="0" cy="0"/>
        </a:xfrm>
      </p:grpSpPr>
      <p:sp>
        <p:nvSpPr>
          <p:cNvPr id="198" name="Google Shape;198;g37846bd151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37846bd151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Feel free to add your logo to this page or any other branding you’d like to include.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g375dbd7335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375dbd7335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Update this slide to reflect your company name and drop in your logo!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2" name="Shape 202"/>
        <p:cNvGrpSpPr/>
        <p:nvPr/>
      </p:nvGrpSpPr>
      <p:grpSpPr>
        <a:xfrm>
          <a:off x="0" y="0"/>
          <a:ext cx="0" cy="0"/>
          <a:chOff x="0" y="0"/>
          <a:chExt cx="0" cy="0"/>
        </a:xfrm>
      </p:grpSpPr>
      <p:sp>
        <p:nvSpPr>
          <p:cNvPr id="203" name="Google Shape;203;g396bc7a5de_7_253:notes"/>
          <p:cNvSpPr txBox="1"/>
          <p:nvPr>
            <p:ph idx="1" type="body"/>
          </p:nvPr>
        </p:nvSpPr>
        <p:spPr>
          <a:xfrm>
            <a:off x="685800" y="4400550"/>
            <a:ext cx="5486400" cy="3600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chemeClr val="dk2"/>
              </a:buClr>
              <a:buSzPts val="1100"/>
              <a:buFont typeface="Arial"/>
              <a:buNone/>
            </a:pPr>
            <a:r>
              <a:rPr lang="en" sz="1100">
                <a:solidFill>
                  <a:schemeClr val="dk2"/>
                </a:solidFill>
              </a:rPr>
              <a:t>Congratulations on creating your first employee handbook! We created this document to help you guide and educate your employees through their initial days on your team. Please edit the text so that it suits your company, and remember that these are all suggestions-- keep the pages that speak to you and your team, and toss the ones that don’t!</a:t>
            </a:r>
            <a:endParaRPr sz="1100">
              <a:solidFill>
                <a:schemeClr val="dk2"/>
              </a:solidFill>
            </a:endParaRPr>
          </a:p>
          <a:p>
            <a:pPr indent="0" lvl="0" marL="0" rtl="0" algn="l">
              <a:spcBef>
                <a:spcPts val="0"/>
              </a:spcBef>
              <a:spcAft>
                <a:spcPts val="0"/>
              </a:spcAft>
              <a:buClr>
                <a:schemeClr val="dk2"/>
              </a:buClr>
              <a:buSzPts val="1100"/>
              <a:buFont typeface="Arial"/>
              <a:buNone/>
            </a:pPr>
            <a:r>
              <a:t/>
            </a:r>
            <a:endParaRPr sz="1100">
              <a:solidFill>
                <a:schemeClr val="dk2"/>
              </a:solidFill>
            </a:endParaRPr>
          </a:p>
          <a:p>
            <a:pPr indent="0" lvl="0" marL="0" rtl="0" algn="l">
              <a:spcBef>
                <a:spcPts val="0"/>
              </a:spcBef>
              <a:spcAft>
                <a:spcPts val="0"/>
              </a:spcAft>
              <a:buClr>
                <a:schemeClr val="dk2"/>
              </a:buClr>
              <a:buSzPts val="1100"/>
              <a:buFont typeface="Arial"/>
              <a:buNone/>
            </a:pPr>
            <a:r>
              <a:rPr lang="en" sz="1100">
                <a:solidFill>
                  <a:schemeClr val="dk2"/>
                </a:solidFill>
              </a:rPr>
              <a:t>After you clone this deck and have created your guidebook, don’t forget to delete this page.</a:t>
            </a:r>
            <a:endParaRPr sz="1100">
              <a:solidFill>
                <a:schemeClr val="dk2"/>
              </a:solidFill>
            </a:endParaRPr>
          </a:p>
          <a:p>
            <a:pPr indent="0" lvl="0" marL="0" rtl="0" algn="l">
              <a:spcBef>
                <a:spcPts val="0"/>
              </a:spcBef>
              <a:spcAft>
                <a:spcPts val="0"/>
              </a:spcAft>
              <a:buNone/>
            </a:pPr>
            <a:r>
              <a:t/>
            </a:r>
            <a:endParaRPr/>
          </a:p>
        </p:txBody>
      </p:sp>
      <p:sp>
        <p:nvSpPr>
          <p:cNvPr id="204" name="Google Shape;204;g396bc7a5de_7_25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g375dbd7335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375dbd7335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g37846bd15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37846bd15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g375dbd7335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375dbd7335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g37846bd151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37846bd151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g37846bd151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37846bd151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Choose one or all of these policies to summarize.</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Google Shape;128;g37846bd151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37846bd151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g37846bd151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37846bd151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rgbClr val="6D9EBC"/>
        </a:solidFill>
      </p:bgPr>
    </p:bg>
    <p:spTree>
      <p:nvGrpSpPr>
        <p:cNvPr id="9" name="Shape 9"/>
        <p:cNvGrpSpPr/>
        <p:nvPr/>
      </p:nvGrpSpPr>
      <p:grpSpPr>
        <a:xfrm>
          <a:off x="0" y="0"/>
          <a:ext cx="0" cy="0"/>
          <a:chOff x="0" y="0"/>
          <a:chExt cx="0" cy="0"/>
        </a:xfrm>
      </p:grpSpPr>
      <p:cxnSp>
        <p:nvCxnSpPr>
          <p:cNvPr id="10" name="Google Shape;10;p2"/>
          <p:cNvCxnSpPr/>
          <p:nvPr/>
        </p:nvCxnSpPr>
        <p:spPr>
          <a:xfrm>
            <a:off x="2811550" y="415650"/>
            <a:ext cx="5910300" cy="0"/>
          </a:xfrm>
          <a:prstGeom prst="straightConnector1">
            <a:avLst/>
          </a:prstGeom>
          <a:noFill/>
          <a:ln cap="flat" cmpd="sng" w="38100">
            <a:solidFill>
              <a:schemeClr val="lt1"/>
            </a:solidFill>
            <a:prstDash val="solid"/>
            <a:round/>
            <a:headEnd len="sm" w="sm" type="none"/>
            <a:tailEnd len="sm" w="sm" type="none"/>
          </a:ln>
        </p:spPr>
      </p:cxnSp>
      <p:cxnSp>
        <p:nvCxnSpPr>
          <p:cNvPr id="11" name="Google Shape;11;p2"/>
          <p:cNvCxnSpPr/>
          <p:nvPr/>
        </p:nvCxnSpPr>
        <p:spPr>
          <a:xfrm>
            <a:off x="2811550" y="4740000"/>
            <a:ext cx="5910300" cy="0"/>
          </a:xfrm>
          <a:prstGeom prst="straightConnector1">
            <a:avLst/>
          </a:prstGeom>
          <a:noFill/>
          <a:ln cap="flat" cmpd="sng" w="19050">
            <a:solidFill>
              <a:schemeClr val="lt1"/>
            </a:solidFill>
            <a:prstDash val="solid"/>
            <a:round/>
            <a:headEnd len="sm" w="sm" type="none"/>
            <a:tailEnd len="sm" w="sm" type="none"/>
          </a:ln>
        </p:spPr>
      </p:cxnSp>
      <p:cxnSp>
        <p:nvCxnSpPr>
          <p:cNvPr id="12" name="Google Shape;12;p2"/>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13" name="Google Shape;13;p2"/>
          <p:cNvSpPr txBox="1"/>
          <p:nvPr>
            <p:ph type="ctrTitle"/>
          </p:nvPr>
        </p:nvSpPr>
        <p:spPr>
          <a:xfrm>
            <a:off x="2706225" y="630225"/>
            <a:ext cx="5997000" cy="1542000"/>
          </a:xfrm>
          <a:prstGeom prst="rect">
            <a:avLst/>
          </a:prstGeom>
        </p:spPr>
        <p:txBody>
          <a:bodyPr anchorCtr="0" anchor="t" bIns="91425" lIns="91425" spcFirstLastPara="1" rIns="91425" wrap="square" tIns="91425"/>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p:txBody>
      </p:sp>
      <p:sp>
        <p:nvSpPr>
          <p:cNvPr id="14" name="Google Shape;14;p2"/>
          <p:cNvSpPr txBox="1"/>
          <p:nvPr>
            <p:ph idx="1" type="subTitle"/>
          </p:nvPr>
        </p:nvSpPr>
        <p:spPr>
          <a:xfrm>
            <a:off x="2724550" y="3238450"/>
            <a:ext cx="5997000" cy="1241700"/>
          </a:xfrm>
          <a:prstGeom prst="rect">
            <a:avLst/>
          </a:prstGeom>
        </p:spPr>
        <p:txBody>
          <a:bodyPr anchorCtr="0" anchor="b" bIns="91425" lIns="91425" spcFirstLastPara="1" rIns="91425" wrap="square" tIns="91425"/>
          <a:lstStyle>
            <a:lvl1pPr lvl="0" rtl="0">
              <a:lnSpc>
                <a:spcPct val="100000"/>
              </a:lnSpc>
              <a:spcBef>
                <a:spcPts val="0"/>
              </a:spcBef>
              <a:spcAft>
                <a:spcPts val="0"/>
              </a:spcAft>
              <a:buClr>
                <a:schemeClr val="lt1"/>
              </a:buClr>
              <a:buSzPts val="1800"/>
              <a:buNone/>
              <a:defRPr>
                <a:solidFill>
                  <a:schemeClr val="lt1"/>
                </a:solidFill>
              </a:defRPr>
            </a:lvl1pPr>
            <a:lvl2pPr lvl="1" rtl="0">
              <a:lnSpc>
                <a:spcPct val="100000"/>
              </a:lnSpc>
              <a:spcBef>
                <a:spcPts val="0"/>
              </a:spcBef>
              <a:spcAft>
                <a:spcPts val="0"/>
              </a:spcAft>
              <a:buClr>
                <a:schemeClr val="lt1"/>
              </a:buClr>
              <a:buSzPts val="1800"/>
              <a:buNone/>
              <a:defRPr sz="1800">
                <a:solidFill>
                  <a:schemeClr val="lt1"/>
                </a:solidFill>
              </a:defRPr>
            </a:lvl2pPr>
            <a:lvl3pPr lvl="2" rtl="0">
              <a:lnSpc>
                <a:spcPct val="100000"/>
              </a:lnSpc>
              <a:spcBef>
                <a:spcPts val="0"/>
              </a:spcBef>
              <a:spcAft>
                <a:spcPts val="0"/>
              </a:spcAft>
              <a:buClr>
                <a:schemeClr val="lt1"/>
              </a:buClr>
              <a:buSzPts val="1800"/>
              <a:buNone/>
              <a:defRPr sz="1800">
                <a:solidFill>
                  <a:schemeClr val="lt1"/>
                </a:solidFill>
              </a:defRPr>
            </a:lvl3pPr>
            <a:lvl4pPr lvl="3" rtl="0">
              <a:lnSpc>
                <a:spcPct val="100000"/>
              </a:lnSpc>
              <a:spcBef>
                <a:spcPts val="0"/>
              </a:spcBef>
              <a:spcAft>
                <a:spcPts val="0"/>
              </a:spcAft>
              <a:buClr>
                <a:schemeClr val="lt1"/>
              </a:buClr>
              <a:buSzPts val="1800"/>
              <a:buNone/>
              <a:defRPr sz="1800">
                <a:solidFill>
                  <a:schemeClr val="lt1"/>
                </a:solidFill>
              </a:defRPr>
            </a:lvl4pPr>
            <a:lvl5pPr lvl="4" rtl="0">
              <a:lnSpc>
                <a:spcPct val="100000"/>
              </a:lnSpc>
              <a:spcBef>
                <a:spcPts val="0"/>
              </a:spcBef>
              <a:spcAft>
                <a:spcPts val="0"/>
              </a:spcAft>
              <a:buClr>
                <a:schemeClr val="lt1"/>
              </a:buClr>
              <a:buSzPts val="1800"/>
              <a:buNone/>
              <a:defRPr sz="1800">
                <a:solidFill>
                  <a:schemeClr val="lt1"/>
                </a:solidFill>
              </a:defRPr>
            </a:lvl5pPr>
            <a:lvl6pPr lvl="5" rtl="0">
              <a:lnSpc>
                <a:spcPct val="100000"/>
              </a:lnSpc>
              <a:spcBef>
                <a:spcPts val="0"/>
              </a:spcBef>
              <a:spcAft>
                <a:spcPts val="0"/>
              </a:spcAft>
              <a:buClr>
                <a:schemeClr val="lt1"/>
              </a:buClr>
              <a:buSzPts val="1800"/>
              <a:buNone/>
              <a:defRPr sz="1800">
                <a:solidFill>
                  <a:schemeClr val="lt1"/>
                </a:solidFill>
              </a:defRPr>
            </a:lvl6pPr>
            <a:lvl7pPr lvl="6" rtl="0">
              <a:lnSpc>
                <a:spcPct val="100000"/>
              </a:lnSpc>
              <a:spcBef>
                <a:spcPts val="0"/>
              </a:spcBef>
              <a:spcAft>
                <a:spcPts val="0"/>
              </a:spcAft>
              <a:buClr>
                <a:schemeClr val="lt1"/>
              </a:buClr>
              <a:buSzPts val="1800"/>
              <a:buNone/>
              <a:defRPr sz="1800">
                <a:solidFill>
                  <a:schemeClr val="lt1"/>
                </a:solidFill>
              </a:defRPr>
            </a:lvl7pPr>
            <a:lvl8pPr lvl="7" rtl="0">
              <a:lnSpc>
                <a:spcPct val="100000"/>
              </a:lnSpc>
              <a:spcBef>
                <a:spcPts val="0"/>
              </a:spcBef>
              <a:spcAft>
                <a:spcPts val="0"/>
              </a:spcAft>
              <a:buClr>
                <a:schemeClr val="lt1"/>
              </a:buClr>
              <a:buSzPts val="1800"/>
              <a:buNone/>
              <a:defRPr sz="1800">
                <a:solidFill>
                  <a:schemeClr val="lt1"/>
                </a:solidFill>
              </a:defRPr>
            </a:lvl8pPr>
            <a:lvl9pPr lvl="8" rtl="0">
              <a:lnSpc>
                <a:spcPct val="100000"/>
              </a:lnSpc>
              <a:spcBef>
                <a:spcPts val="0"/>
              </a:spcBef>
              <a:spcAft>
                <a:spcPts val="0"/>
              </a:spcAft>
              <a:buClr>
                <a:schemeClr val="lt1"/>
              </a:buClr>
              <a:buSzPts val="1800"/>
              <a:buNone/>
              <a:defRPr sz="1800">
                <a:solidFill>
                  <a:schemeClr val="lt1"/>
                </a:solidFill>
              </a:defRPr>
            </a:lvl9pPr>
          </a:lstStyle>
          <a:p/>
        </p:txBody>
      </p:sp>
      <p:sp>
        <p:nvSpPr>
          <p:cNvPr id="15" name="Google Shape;15;p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60" name="Shape 60"/>
        <p:cNvGrpSpPr/>
        <p:nvPr/>
      </p:nvGrpSpPr>
      <p:grpSpPr>
        <a:xfrm>
          <a:off x="0" y="0"/>
          <a:ext cx="0" cy="0"/>
          <a:chOff x="0" y="0"/>
          <a:chExt cx="0" cy="0"/>
        </a:xfrm>
      </p:grpSpPr>
      <p:cxnSp>
        <p:nvCxnSpPr>
          <p:cNvPr id="61" name="Google Shape;61;p11"/>
          <p:cNvCxnSpPr/>
          <p:nvPr/>
        </p:nvCxnSpPr>
        <p:spPr>
          <a:xfrm>
            <a:off x="425200" y="4740000"/>
            <a:ext cx="8296800" cy="0"/>
          </a:xfrm>
          <a:prstGeom prst="straightConnector1">
            <a:avLst/>
          </a:prstGeom>
          <a:noFill/>
          <a:ln cap="flat" cmpd="sng" w="19050">
            <a:solidFill>
              <a:srgbClr val="DC6060"/>
            </a:solidFill>
            <a:prstDash val="solid"/>
            <a:round/>
            <a:headEnd len="sm" w="sm" type="none"/>
            <a:tailEnd len="sm" w="sm" type="none"/>
          </a:ln>
        </p:spPr>
      </p:cxnSp>
      <p:cxnSp>
        <p:nvCxnSpPr>
          <p:cNvPr id="62" name="Google Shape;62;p11"/>
          <p:cNvCxnSpPr/>
          <p:nvPr/>
        </p:nvCxnSpPr>
        <p:spPr>
          <a:xfrm>
            <a:off x="425200" y="415650"/>
            <a:ext cx="8296800" cy="0"/>
          </a:xfrm>
          <a:prstGeom prst="straightConnector1">
            <a:avLst/>
          </a:prstGeom>
          <a:noFill/>
          <a:ln cap="flat" cmpd="sng" w="38100">
            <a:solidFill>
              <a:srgbClr val="DC6060"/>
            </a:solidFill>
            <a:prstDash val="solid"/>
            <a:round/>
            <a:headEnd len="sm" w="sm" type="none"/>
            <a:tailEnd len="sm" w="sm" type="none"/>
          </a:ln>
        </p:spPr>
      </p:cxnSp>
      <p:sp>
        <p:nvSpPr>
          <p:cNvPr id="63" name="Google Shape;63;p11"/>
          <p:cNvSpPr txBox="1"/>
          <p:nvPr>
            <p:ph hasCustomPrompt="1" type="title"/>
          </p:nvPr>
        </p:nvSpPr>
        <p:spPr>
          <a:xfrm>
            <a:off x="853950" y="1304850"/>
            <a:ext cx="7436100" cy="1538400"/>
          </a:xfrm>
          <a:prstGeom prst="rect">
            <a:avLst/>
          </a:prstGeom>
        </p:spPr>
        <p:txBody>
          <a:bodyPr anchorCtr="0" anchor="ctr" bIns="91425" lIns="91425" spcFirstLastPara="1" rIns="91425" wrap="square" tIns="91425"/>
          <a:lstStyle>
            <a:lvl1pPr lvl="0" rtl="0" algn="ctr">
              <a:spcBef>
                <a:spcPts val="0"/>
              </a:spcBef>
              <a:spcAft>
                <a:spcPts val="0"/>
              </a:spcAft>
              <a:buClr>
                <a:srgbClr val="6D9EBC"/>
              </a:buClr>
              <a:buSzPts val="9600"/>
              <a:buFont typeface="Lato"/>
              <a:buNone/>
              <a:defRPr sz="9600">
                <a:solidFill>
                  <a:srgbClr val="6D9EBC"/>
                </a:solidFill>
                <a:latin typeface="Lato"/>
                <a:ea typeface="Lato"/>
                <a:cs typeface="Lato"/>
                <a:sym typeface="Lato"/>
              </a:defRPr>
            </a:lvl1pPr>
            <a:lvl2pPr lvl="1"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rt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Google Shape;64;p11"/>
          <p:cNvSpPr txBox="1"/>
          <p:nvPr>
            <p:ph idx="1" type="body"/>
          </p:nvPr>
        </p:nvSpPr>
        <p:spPr>
          <a:xfrm>
            <a:off x="853950" y="2919450"/>
            <a:ext cx="7436100" cy="1071600"/>
          </a:xfrm>
          <a:prstGeom prst="rect">
            <a:avLst/>
          </a:prstGeom>
        </p:spPr>
        <p:txBody>
          <a:bodyPr anchorCtr="0" anchor="t" bIns="91425" lIns="91425" spcFirstLastPara="1" rIns="91425" wrap="square" tIns="91425"/>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65" name="Google Shape;65;p11"/>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66" name="Shape 66"/>
        <p:cNvGrpSpPr/>
        <p:nvPr/>
      </p:nvGrpSpPr>
      <p:grpSpPr>
        <a:xfrm>
          <a:off x="0" y="0"/>
          <a:ext cx="0" cy="0"/>
          <a:chOff x="0" y="0"/>
          <a:chExt cx="0" cy="0"/>
        </a:xfrm>
      </p:grpSpPr>
      <p:sp>
        <p:nvSpPr>
          <p:cNvPr id="67" name="Google Shape;67;p1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1_Cover">
  <p:cSld name="1_Cover">
    <p:spTree>
      <p:nvGrpSpPr>
        <p:cNvPr id="68" name="Shape 68"/>
        <p:cNvGrpSpPr/>
        <p:nvPr/>
      </p:nvGrpSpPr>
      <p:grpSpPr>
        <a:xfrm>
          <a:off x="0" y="0"/>
          <a:ext cx="0" cy="0"/>
          <a:chOff x="0" y="0"/>
          <a:chExt cx="0" cy="0"/>
        </a:xfrm>
      </p:grpSpPr>
    </p:spTree>
  </p:cSld>
  <p:clrMapOvr>
    <a:masterClrMapping/>
  </p:clrMapOvr>
  <p:transition spd="med">
    <p:fade thruBlk="1"/>
  </p:transition>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2_Cover">
  <p:cSld name="2_Cover">
    <p:spTree>
      <p:nvGrpSpPr>
        <p:cNvPr id="69" name="Shape 69"/>
        <p:cNvGrpSpPr/>
        <p:nvPr/>
      </p:nvGrpSpPr>
      <p:grpSpPr>
        <a:xfrm>
          <a:off x="0" y="0"/>
          <a:ext cx="0" cy="0"/>
          <a:chOff x="0" y="0"/>
          <a:chExt cx="0" cy="0"/>
        </a:xfrm>
      </p:grpSpPr>
      <p:sp>
        <p:nvSpPr>
          <p:cNvPr id="70" name="Google Shape;70;p14"/>
          <p:cNvSpPr/>
          <p:nvPr/>
        </p:nvSpPr>
        <p:spPr>
          <a:xfrm>
            <a:off x="5020055" y="0"/>
            <a:ext cx="4124100" cy="5143500"/>
          </a:xfrm>
          <a:prstGeom prst="rect">
            <a:avLst/>
          </a:prstGeom>
          <a:solidFill>
            <a:srgbClr val="8CDEDE"/>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Arial"/>
              <a:ea typeface="Arial"/>
              <a:cs typeface="Arial"/>
              <a:sym typeface="Arial"/>
            </a:endParaRPr>
          </a:p>
        </p:txBody>
      </p:sp>
      <p:pic>
        <p:nvPicPr>
          <p:cNvPr id="71" name="Google Shape;71;p14"/>
          <p:cNvPicPr preferRelativeResize="0"/>
          <p:nvPr/>
        </p:nvPicPr>
        <p:blipFill rotWithShape="1">
          <a:blip r:embed="rId2">
            <a:alphaModFix/>
          </a:blip>
          <a:srcRect b="0" l="0" r="0" t="0"/>
          <a:stretch/>
        </p:blipFill>
        <p:spPr>
          <a:xfrm>
            <a:off x="0" y="0"/>
            <a:ext cx="9144000" cy="5111353"/>
          </a:xfrm>
          <a:prstGeom prst="rect">
            <a:avLst/>
          </a:prstGeom>
          <a:noFill/>
          <a:ln>
            <a:noFill/>
          </a:ln>
        </p:spPr>
      </p:pic>
      <p:pic>
        <p:nvPicPr>
          <p:cNvPr id="72" name="Google Shape;72;p14"/>
          <p:cNvPicPr preferRelativeResize="0"/>
          <p:nvPr/>
        </p:nvPicPr>
        <p:blipFill rotWithShape="1">
          <a:blip r:embed="rId3">
            <a:alphaModFix/>
          </a:blip>
          <a:srcRect b="0" l="0" r="0" t="0"/>
          <a:stretch/>
        </p:blipFill>
        <p:spPr>
          <a:xfrm>
            <a:off x="7389495" y="715425"/>
            <a:ext cx="1069599" cy="276483"/>
          </a:xfrm>
          <a:prstGeom prst="rect">
            <a:avLst/>
          </a:prstGeom>
          <a:noFill/>
          <a:ln>
            <a:noFill/>
          </a:ln>
        </p:spPr>
      </p:pic>
      <p:sp>
        <p:nvSpPr>
          <p:cNvPr id="73" name="Google Shape;73;p14"/>
          <p:cNvSpPr/>
          <p:nvPr/>
        </p:nvSpPr>
        <p:spPr>
          <a:xfrm>
            <a:off x="775336" y="2675521"/>
            <a:ext cx="883200" cy="27600"/>
          </a:xfrm>
          <a:prstGeom prst="rect">
            <a:avLst/>
          </a:prstGeom>
          <a:solidFill>
            <a:srgbClr val="FF5745"/>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
        <p:nvSpPr>
          <p:cNvPr id="74" name="Google Shape;74;p14"/>
          <p:cNvSpPr txBox="1"/>
          <p:nvPr>
            <p:ph type="title"/>
          </p:nvPr>
        </p:nvSpPr>
        <p:spPr>
          <a:xfrm>
            <a:off x="706374" y="715425"/>
            <a:ext cx="4313700" cy="1156800"/>
          </a:xfrm>
          <a:prstGeom prst="rect">
            <a:avLst/>
          </a:prstGeom>
          <a:noFill/>
          <a:ln>
            <a:noFill/>
          </a:ln>
        </p:spPr>
        <p:txBody>
          <a:bodyPr anchorCtr="0" anchor="t" bIns="68575" lIns="68575" spcFirstLastPara="1" rIns="68575" wrap="square" tIns="68575"/>
          <a:lstStyle>
            <a:lvl1pPr indent="0" lvl="0" marL="0" marR="0" rtl="0" algn="l">
              <a:lnSpc>
                <a:spcPct val="90000"/>
              </a:lnSpc>
              <a:spcBef>
                <a:spcPts val="0"/>
              </a:spcBef>
              <a:spcAft>
                <a:spcPts val="0"/>
              </a:spcAft>
              <a:buClr>
                <a:schemeClr val="lt1"/>
              </a:buClr>
              <a:buSzPts val="1100"/>
              <a:buFont typeface="Arial"/>
              <a:buNone/>
              <a:defRPr b="0" i="0" sz="3700" u="none" cap="none" strike="noStrike">
                <a:solidFill>
                  <a:schemeClr val="lt1"/>
                </a:solidFill>
                <a:latin typeface="Arial"/>
                <a:ea typeface="Arial"/>
                <a:cs typeface="Arial"/>
                <a:sym typeface="Arial"/>
              </a:defRPr>
            </a:lvl1pPr>
            <a:lvl2pPr indent="0" lvl="1" rtl="0">
              <a:spcBef>
                <a:spcPts val="0"/>
              </a:spcBef>
              <a:spcAft>
                <a:spcPts val="0"/>
              </a:spcAft>
              <a:buSzPts val="1100"/>
              <a:buNone/>
              <a:defRPr sz="1400"/>
            </a:lvl2pPr>
            <a:lvl3pPr indent="0" lvl="2" rtl="0">
              <a:spcBef>
                <a:spcPts val="0"/>
              </a:spcBef>
              <a:spcAft>
                <a:spcPts val="0"/>
              </a:spcAft>
              <a:buSzPts val="1100"/>
              <a:buNone/>
              <a:defRPr sz="1400"/>
            </a:lvl3pPr>
            <a:lvl4pPr indent="0" lvl="3" rtl="0">
              <a:spcBef>
                <a:spcPts val="0"/>
              </a:spcBef>
              <a:spcAft>
                <a:spcPts val="0"/>
              </a:spcAft>
              <a:buSzPts val="1100"/>
              <a:buNone/>
              <a:defRPr sz="1400"/>
            </a:lvl4pPr>
            <a:lvl5pPr indent="0" lvl="4" rtl="0">
              <a:spcBef>
                <a:spcPts val="0"/>
              </a:spcBef>
              <a:spcAft>
                <a:spcPts val="0"/>
              </a:spcAft>
              <a:buSzPts val="1100"/>
              <a:buNone/>
              <a:defRPr sz="1400"/>
            </a:lvl5pPr>
            <a:lvl6pPr indent="0" lvl="5" rtl="0">
              <a:spcBef>
                <a:spcPts val="0"/>
              </a:spcBef>
              <a:spcAft>
                <a:spcPts val="0"/>
              </a:spcAft>
              <a:buSzPts val="1100"/>
              <a:buNone/>
              <a:defRPr sz="1400"/>
            </a:lvl6pPr>
            <a:lvl7pPr indent="0" lvl="6" rtl="0">
              <a:spcBef>
                <a:spcPts val="0"/>
              </a:spcBef>
              <a:spcAft>
                <a:spcPts val="0"/>
              </a:spcAft>
              <a:buSzPts val="1100"/>
              <a:buNone/>
              <a:defRPr sz="1400"/>
            </a:lvl7pPr>
            <a:lvl8pPr indent="0" lvl="7" rtl="0">
              <a:spcBef>
                <a:spcPts val="0"/>
              </a:spcBef>
              <a:spcAft>
                <a:spcPts val="0"/>
              </a:spcAft>
              <a:buSzPts val="1100"/>
              <a:buNone/>
              <a:defRPr sz="1400"/>
            </a:lvl8pPr>
            <a:lvl9pPr indent="0" lvl="8" rtl="0">
              <a:spcBef>
                <a:spcPts val="0"/>
              </a:spcBef>
              <a:spcAft>
                <a:spcPts val="0"/>
              </a:spcAft>
              <a:buSzPts val="1100"/>
              <a:buNone/>
              <a:defRPr sz="1400"/>
            </a:lvl9pPr>
          </a:lstStyle>
          <a:p/>
        </p:txBody>
      </p:sp>
      <p:sp>
        <p:nvSpPr>
          <p:cNvPr id="75" name="Google Shape;75;p14"/>
          <p:cNvSpPr txBox="1"/>
          <p:nvPr>
            <p:ph idx="1" type="body"/>
          </p:nvPr>
        </p:nvSpPr>
        <p:spPr>
          <a:xfrm>
            <a:off x="706374" y="3187189"/>
            <a:ext cx="4313700" cy="453300"/>
          </a:xfrm>
          <a:prstGeom prst="rect">
            <a:avLst/>
          </a:prstGeom>
          <a:noFill/>
          <a:ln>
            <a:noFill/>
          </a:ln>
        </p:spPr>
        <p:txBody>
          <a:bodyPr anchorCtr="0" anchor="t" bIns="68575" lIns="68575" spcFirstLastPara="1" rIns="68575" wrap="square" tIns="68575"/>
          <a:lstStyle>
            <a:lvl1pPr indent="-228600" lvl="0" marL="457200" marR="0" rtl="0" algn="l">
              <a:lnSpc>
                <a:spcPct val="90000"/>
              </a:lnSpc>
              <a:spcBef>
                <a:spcPts val="0"/>
              </a:spcBef>
              <a:spcAft>
                <a:spcPts val="0"/>
              </a:spcAft>
              <a:buClr>
                <a:schemeClr val="lt1"/>
              </a:buClr>
              <a:buSzPts val="1100"/>
              <a:buFont typeface="Arial"/>
              <a:buNone/>
              <a:defRPr b="0" i="0" sz="1400" u="none" cap="none" strike="noStrike">
                <a:solidFill>
                  <a:schemeClr val="lt1"/>
                </a:solidFill>
                <a:latin typeface="Arial"/>
                <a:ea typeface="Arial"/>
                <a:cs typeface="Arial"/>
                <a:sym typeface="Arial"/>
              </a:defRPr>
            </a:lvl1pPr>
            <a:lvl2pPr indent="-228600" lvl="1" marL="914400" marR="0" rtl="0" algn="l">
              <a:lnSpc>
                <a:spcPct val="90000"/>
              </a:lnSpc>
              <a:spcBef>
                <a:spcPts val="500"/>
              </a:spcBef>
              <a:spcAft>
                <a:spcPts val="0"/>
              </a:spcAft>
              <a:buClr>
                <a:schemeClr val="lt1"/>
              </a:buClr>
              <a:buSzPts val="1100"/>
              <a:buFont typeface="Arial"/>
              <a:buNone/>
              <a:defRPr b="0" i="0" sz="1400" u="none" cap="none" strike="noStrike">
                <a:solidFill>
                  <a:schemeClr val="lt1"/>
                </a:solidFill>
                <a:latin typeface="Arial"/>
                <a:ea typeface="Arial"/>
                <a:cs typeface="Arial"/>
                <a:sym typeface="Arial"/>
              </a:defRPr>
            </a:lvl2pPr>
            <a:lvl3pPr indent="-228600" lvl="2" marL="1371600" marR="0" rtl="0" algn="l">
              <a:lnSpc>
                <a:spcPct val="90000"/>
              </a:lnSpc>
              <a:spcBef>
                <a:spcPts val="1600"/>
              </a:spcBef>
              <a:spcAft>
                <a:spcPts val="0"/>
              </a:spcAft>
              <a:buClr>
                <a:schemeClr val="lt1"/>
              </a:buClr>
              <a:buSzPts val="1100"/>
              <a:buFont typeface="Arial"/>
              <a:buNone/>
              <a:defRPr b="0" i="0" sz="1400" u="none" cap="none" strike="noStrike">
                <a:solidFill>
                  <a:schemeClr val="lt1"/>
                </a:solidFill>
                <a:latin typeface="Arial"/>
                <a:ea typeface="Arial"/>
                <a:cs typeface="Arial"/>
                <a:sym typeface="Arial"/>
              </a:defRPr>
            </a:lvl3pPr>
            <a:lvl4pPr indent="-228600" lvl="3" marL="1828800" marR="0" rtl="0" algn="l">
              <a:lnSpc>
                <a:spcPct val="90000"/>
              </a:lnSpc>
              <a:spcBef>
                <a:spcPts val="1600"/>
              </a:spcBef>
              <a:spcAft>
                <a:spcPts val="0"/>
              </a:spcAft>
              <a:buClr>
                <a:schemeClr val="lt1"/>
              </a:buClr>
              <a:buSzPts val="1100"/>
              <a:buFont typeface="Arial"/>
              <a:buNone/>
              <a:defRPr b="0" i="0" sz="1400" u="none" cap="none" strike="noStrike">
                <a:solidFill>
                  <a:schemeClr val="lt1"/>
                </a:solidFill>
                <a:latin typeface="Arial"/>
                <a:ea typeface="Arial"/>
                <a:cs typeface="Arial"/>
                <a:sym typeface="Arial"/>
              </a:defRPr>
            </a:lvl4pPr>
            <a:lvl5pPr indent="-228600" lvl="4" marL="2286000" marR="0" rtl="0" algn="l">
              <a:lnSpc>
                <a:spcPct val="90000"/>
              </a:lnSpc>
              <a:spcBef>
                <a:spcPts val="1600"/>
              </a:spcBef>
              <a:spcAft>
                <a:spcPts val="0"/>
              </a:spcAft>
              <a:buClr>
                <a:schemeClr val="lt1"/>
              </a:buClr>
              <a:buSzPts val="1100"/>
              <a:buFont typeface="Arial"/>
              <a:buNone/>
              <a:defRPr b="0" i="0" sz="1400" u="none" cap="none" strike="noStrike">
                <a:solidFill>
                  <a:schemeClr val="lt1"/>
                </a:solidFill>
                <a:latin typeface="Arial"/>
                <a:ea typeface="Arial"/>
                <a:cs typeface="Arial"/>
                <a:sym typeface="Arial"/>
              </a:defRPr>
            </a:lvl5pPr>
            <a:lvl6pPr indent="-317500" lvl="5" marL="2743200" marR="0" rtl="0" algn="l">
              <a:lnSpc>
                <a:spcPct val="90000"/>
              </a:lnSpc>
              <a:spcBef>
                <a:spcPts val="16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indent="-317500" lvl="6" marL="3200400" marR="0" rtl="0" algn="l">
              <a:lnSpc>
                <a:spcPct val="90000"/>
              </a:lnSpc>
              <a:spcBef>
                <a:spcPts val="16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indent="-317500" lvl="7" marL="3657600" marR="0" rtl="0" algn="l">
              <a:lnSpc>
                <a:spcPct val="90000"/>
              </a:lnSpc>
              <a:spcBef>
                <a:spcPts val="16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indent="-317500" lvl="8" marL="4114800" marR="0" rtl="0" algn="l">
              <a:lnSpc>
                <a:spcPct val="90000"/>
              </a:lnSpc>
              <a:spcBef>
                <a:spcPts val="1600"/>
              </a:spcBef>
              <a:spcAft>
                <a:spcPts val="160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sp>
        <p:nvSpPr>
          <p:cNvPr id="76" name="Google Shape;76;p14"/>
          <p:cNvSpPr txBox="1"/>
          <p:nvPr>
            <p:ph idx="2" type="body"/>
          </p:nvPr>
        </p:nvSpPr>
        <p:spPr>
          <a:xfrm>
            <a:off x="706374" y="4397743"/>
            <a:ext cx="3259800" cy="274800"/>
          </a:xfrm>
          <a:prstGeom prst="rect">
            <a:avLst/>
          </a:prstGeom>
          <a:noFill/>
          <a:ln>
            <a:noFill/>
          </a:ln>
        </p:spPr>
        <p:txBody>
          <a:bodyPr anchorCtr="0" anchor="t" bIns="68575" lIns="68575" spcFirstLastPara="1" rIns="68575" wrap="square" tIns="68575"/>
          <a:lstStyle>
            <a:lvl1pPr indent="-228600" lvl="0" marL="457200" marR="0" rtl="0" algn="l">
              <a:lnSpc>
                <a:spcPct val="90000"/>
              </a:lnSpc>
              <a:spcBef>
                <a:spcPts val="0"/>
              </a:spcBef>
              <a:spcAft>
                <a:spcPts val="0"/>
              </a:spcAft>
              <a:buClr>
                <a:schemeClr val="lt1"/>
              </a:buClr>
              <a:buSzPts val="1100"/>
              <a:buFont typeface="Arial"/>
              <a:buNone/>
              <a:defRPr b="0" i="0" sz="1200" u="none" cap="none" strike="noStrike">
                <a:solidFill>
                  <a:schemeClr val="lt1"/>
                </a:solidFill>
                <a:latin typeface="Arial"/>
                <a:ea typeface="Arial"/>
                <a:cs typeface="Arial"/>
                <a:sym typeface="Arial"/>
              </a:defRPr>
            </a:lvl1pPr>
            <a:lvl2pPr indent="-228600" lvl="1" marL="914400" marR="0" rtl="0" algn="l">
              <a:lnSpc>
                <a:spcPct val="90000"/>
              </a:lnSpc>
              <a:spcBef>
                <a:spcPts val="500"/>
              </a:spcBef>
              <a:spcAft>
                <a:spcPts val="0"/>
              </a:spcAft>
              <a:buClr>
                <a:schemeClr val="lt1"/>
              </a:buClr>
              <a:buSzPts val="1100"/>
              <a:buFont typeface="Arial"/>
              <a:buNone/>
              <a:defRPr b="0" i="0" sz="1400" u="none" cap="none" strike="noStrike">
                <a:solidFill>
                  <a:schemeClr val="lt1"/>
                </a:solidFill>
                <a:latin typeface="Arial"/>
                <a:ea typeface="Arial"/>
                <a:cs typeface="Arial"/>
                <a:sym typeface="Arial"/>
              </a:defRPr>
            </a:lvl2pPr>
            <a:lvl3pPr indent="-228600" lvl="2" marL="1371600" marR="0" rtl="0" algn="l">
              <a:lnSpc>
                <a:spcPct val="90000"/>
              </a:lnSpc>
              <a:spcBef>
                <a:spcPts val="1600"/>
              </a:spcBef>
              <a:spcAft>
                <a:spcPts val="0"/>
              </a:spcAft>
              <a:buClr>
                <a:schemeClr val="lt1"/>
              </a:buClr>
              <a:buSzPts val="1100"/>
              <a:buFont typeface="Arial"/>
              <a:buNone/>
              <a:defRPr b="0" i="0" sz="1400" u="none" cap="none" strike="noStrike">
                <a:solidFill>
                  <a:schemeClr val="lt1"/>
                </a:solidFill>
                <a:latin typeface="Arial"/>
                <a:ea typeface="Arial"/>
                <a:cs typeface="Arial"/>
                <a:sym typeface="Arial"/>
              </a:defRPr>
            </a:lvl3pPr>
            <a:lvl4pPr indent="-228600" lvl="3" marL="1828800" marR="0" rtl="0" algn="l">
              <a:lnSpc>
                <a:spcPct val="90000"/>
              </a:lnSpc>
              <a:spcBef>
                <a:spcPts val="1600"/>
              </a:spcBef>
              <a:spcAft>
                <a:spcPts val="0"/>
              </a:spcAft>
              <a:buClr>
                <a:schemeClr val="lt1"/>
              </a:buClr>
              <a:buSzPts val="1100"/>
              <a:buFont typeface="Arial"/>
              <a:buNone/>
              <a:defRPr b="0" i="0" sz="1400" u="none" cap="none" strike="noStrike">
                <a:solidFill>
                  <a:schemeClr val="lt1"/>
                </a:solidFill>
                <a:latin typeface="Arial"/>
                <a:ea typeface="Arial"/>
                <a:cs typeface="Arial"/>
                <a:sym typeface="Arial"/>
              </a:defRPr>
            </a:lvl4pPr>
            <a:lvl5pPr indent="-228600" lvl="4" marL="2286000" marR="0" rtl="0" algn="l">
              <a:lnSpc>
                <a:spcPct val="90000"/>
              </a:lnSpc>
              <a:spcBef>
                <a:spcPts val="1600"/>
              </a:spcBef>
              <a:spcAft>
                <a:spcPts val="0"/>
              </a:spcAft>
              <a:buClr>
                <a:schemeClr val="lt1"/>
              </a:buClr>
              <a:buSzPts val="1100"/>
              <a:buFont typeface="Arial"/>
              <a:buNone/>
              <a:defRPr b="0" i="0" sz="1400" u="none" cap="none" strike="noStrike">
                <a:solidFill>
                  <a:schemeClr val="lt1"/>
                </a:solidFill>
                <a:latin typeface="Arial"/>
                <a:ea typeface="Arial"/>
                <a:cs typeface="Arial"/>
                <a:sym typeface="Arial"/>
              </a:defRPr>
            </a:lvl5pPr>
            <a:lvl6pPr indent="-317500" lvl="5" marL="2743200" marR="0" rtl="0" algn="l">
              <a:lnSpc>
                <a:spcPct val="90000"/>
              </a:lnSpc>
              <a:spcBef>
                <a:spcPts val="16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indent="-317500" lvl="6" marL="3200400" marR="0" rtl="0" algn="l">
              <a:lnSpc>
                <a:spcPct val="90000"/>
              </a:lnSpc>
              <a:spcBef>
                <a:spcPts val="16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indent="-317500" lvl="7" marL="3657600" marR="0" rtl="0" algn="l">
              <a:lnSpc>
                <a:spcPct val="90000"/>
              </a:lnSpc>
              <a:spcBef>
                <a:spcPts val="16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indent="-317500" lvl="8" marL="4114800" marR="0" rtl="0" algn="l">
              <a:lnSpc>
                <a:spcPct val="90000"/>
              </a:lnSpc>
              <a:spcBef>
                <a:spcPts val="1600"/>
              </a:spcBef>
              <a:spcAft>
                <a:spcPts val="160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spTree>
  </p:cSld>
  <p:clrMapOvr>
    <a:masterClrMapping/>
  </p:clrMapOvr>
  <p:transition spd="med">
    <p:fade thruBlk="1"/>
  </p:transition>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2_Cover 1">
  <p:cSld name="2_Cover_1">
    <p:spTree>
      <p:nvGrpSpPr>
        <p:cNvPr id="77" name="Shape 77"/>
        <p:cNvGrpSpPr/>
        <p:nvPr/>
      </p:nvGrpSpPr>
      <p:grpSpPr>
        <a:xfrm>
          <a:off x="0" y="0"/>
          <a:ext cx="0" cy="0"/>
          <a:chOff x="0" y="0"/>
          <a:chExt cx="0" cy="0"/>
        </a:xfrm>
      </p:grpSpPr>
      <p:sp>
        <p:nvSpPr>
          <p:cNvPr id="78" name="Google Shape;78;p15"/>
          <p:cNvSpPr/>
          <p:nvPr/>
        </p:nvSpPr>
        <p:spPr>
          <a:xfrm>
            <a:off x="5020055" y="0"/>
            <a:ext cx="4124100" cy="5143500"/>
          </a:xfrm>
          <a:prstGeom prst="rect">
            <a:avLst/>
          </a:prstGeom>
          <a:solidFill>
            <a:srgbClr val="8CDEDE"/>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Arial"/>
              <a:ea typeface="Arial"/>
              <a:cs typeface="Arial"/>
              <a:sym typeface="Arial"/>
            </a:endParaRPr>
          </a:p>
        </p:txBody>
      </p:sp>
      <p:pic>
        <p:nvPicPr>
          <p:cNvPr id="79" name="Google Shape;79;p15"/>
          <p:cNvPicPr preferRelativeResize="0"/>
          <p:nvPr/>
        </p:nvPicPr>
        <p:blipFill rotWithShape="1">
          <a:blip r:embed="rId2">
            <a:alphaModFix/>
          </a:blip>
          <a:srcRect b="0" l="0" r="0" t="0"/>
          <a:stretch/>
        </p:blipFill>
        <p:spPr>
          <a:xfrm>
            <a:off x="0" y="0"/>
            <a:ext cx="9144000" cy="5111353"/>
          </a:xfrm>
          <a:prstGeom prst="rect">
            <a:avLst/>
          </a:prstGeom>
          <a:noFill/>
          <a:ln>
            <a:noFill/>
          </a:ln>
        </p:spPr>
      </p:pic>
      <p:pic>
        <p:nvPicPr>
          <p:cNvPr id="80" name="Google Shape;80;p15"/>
          <p:cNvPicPr preferRelativeResize="0"/>
          <p:nvPr/>
        </p:nvPicPr>
        <p:blipFill rotWithShape="1">
          <a:blip r:embed="rId3">
            <a:alphaModFix/>
          </a:blip>
          <a:srcRect b="0" l="0" r="0" t="0"/>
          <a:stretch/>
        </p:blipFill>
        <p:spPr>
          <a:xfrm>
            <a:off x="7389495" y="715425"/>
            <a:ext cx="1069599" cy="276483"/>
          </a:xfrm>
          <a:prstGeom prst="rect">
            <a:avLst/>
          </a:prstGeom>
          <a:noFill/>
          <a:ln>
            <a:noFill/>
          </a:ln>
        </p:spPr>
      </p:pic>
      <p:sp>
        <p:nvSpPr>
          <p:cNvPr id="81" name="Google Shape;81;p15"/>
          <p:cNvSpPr txBox="1"/>
          <p:nvPr>
            <p:ph type="title"/>
          </p:nvPr>
        </p:nvSpPr>
        <p:spPr>
          <a:xfrm>
            <a:off x="706374" y="715425"/>
            <a:ext cx="4313700" cy="1156800"/>
          </a:xfrm>
          <a:prstGeom prst="rect">
            <a:avLst/>
          </a:prstGeom>
          <a:noFill/>
          <a:ln>
            <a:noFill/>
          </a:ln>
        </p:spPr>
        <p:txBody>
          <a:bodyPr anchorCtr="0" anchor="t" bIns="68575" lIns="68575" spcFirstLastPara="1" rIns="68575" wrap="square" tIns="68575"/>
          <a:lstStyle>
            <a:lvl1pPr indent="0" lvl="0" marL="0" marR="0" rtl="0" algn="l">
              <a:lnSpc>
                <a:spcPct val="90000"/>
              </a:lnSpc>
              <a:spcBef>
                <a:spcPts val="0"/>
              </a:spcBef>
              <a:spcAft>
                <a:spcPts val="0"/>
              </a:spcAft>
              <a:buClr>
                <a:schemeClr val="lt1"/>
              </a:buClr>
              <a:buSzPts val="1100"/>
              <a:buFont typeface="Arial"/>
              <a:buNone/>
              <a:defRPr b="0" i="0" sz="3700" u="none" cap="none" strike="noStrike">
                <a:solidFill>
                  <a:schemeClr val="lt1"/>
                </a:solidFill>
                <a:latin typeface="Arial"/>
                <a:ea typeface="Arial"/>
                <a:cs typeface="Arial"/>
                <a:sym typeface="Arial"/>
              </a:defRPr>
            </a:lvl1pPr>
            <a:lvl2pPr indent="0" lvl="1" rtl="0">
              <a:spcBef>
                <a:spcPts val="0"/>
              </a:spcBef>
              <a:spcAft>
                <a:spcPts val="0"/>
              </a:spcAft>
              <a:buSzPts val="1100"/>
              <a:buNone/>
              <a:defRPr sz="1400"/>
            </a:lvl2pPr>
            <a:lvl3pPr indent="0" lvl="2" rtl="0">
              <a:spcBef>
                <a:spcPts val="0"/>
              </a:spcBef>
              <a:spcAft>
                <a:spcPts val="0"/>
              </a:spcAft>
              <a:buSzPts val="1100"/>
              <a:buNone/>
              <a:defRPr sz="1400"/>
            </a:lvl3pPr>
            <a:lvl4pPr indent="0" lvl="3" rtl="0">
              <a:spcBef>
                <a:spcPts val="0"/>
              </a:spcBef>
              <a:spcAft>
                <a:spcPts val="0"/>
              </a:spcAft>
              <a:buSzPts val="1100"/>
              <a:buNone/>
              <a:defRPr sz="1400"/>
            </a:lvl4pPr>
            <a:lvl5pPr indent="0" lvl="4" rtl="0">
              <a:spcBef>
                <a:spcPts val="0"/>
              </a:spcBef>
              <a:spcAft>
                <a:spcPts val="0"/>
              </a:spcAft>
              <a:buSzPts val="1100"/>
              <a:buNone/>
              <a:defRPr sz="1400"/>
            </a:lvl5pPr>
            <a:lvl6pPr indent="0" lvl="5" rtl="0">
              <a:spcBef>
                <a:spcPts val="0"/>
              </a:spcBef>
              <a:spcAft>
                <a:spcPts val="0"/>
              </a:spcAft>
              <a:buSzPts val="1100"/>
              <a:buNone/>
              <a:defRPr sz="1400"/>
            </a:lvl6pPr>
            <a:lvl7pPr indent="0" lvl="6" rtl="0">
              <a:spcBef>
                <a:spcPts val="0"/>
              </a:spcBef>
              <a:spcAft>
                <a:spcPts val="0"/>
              </a:spcAft>
              <a:buSzPts val="1100"/>
              <a:buNone/>
              <a:defRPr sz="1400"/>
            </a:lvl7pPr>
            <a:lvl8pPr indent="0" lvl="7" rtl="0">
              <a:spcBef>
                <a:spcPts val="0"/>
              </a:spcBef>
              <a:spcAft>
                <a:spcPts val="0"/>
              </a:spcAft>
              <a:buSzPts val="1100"/>
              <a:buNone/>
              <a:defRPr sz="1400"/>
            </a:lvl8pPr>
            <a:lvl9pPr indent="0" lvl="8" rtl="0">
              <a:spcBef>
                <a:spcPts val="0"/>
              </a:spcBef>
              <a:spcAft>
                <a:spcPts val="0"/>
              </a:spcAft>
              <a:buSzPts val="1100"/>
              <a:buNone/>
              <a:defRPr sz="1400"/>
            </a:lvl9pPr>
          </a:lstStyle>
          <a:p/>
        </p:txBody>
      </p:sp>
      <p:sp>
        <p:nvSpPr>
          <p:cNvPr id="82" name="Google Shape;82;p15"/>
          <p:cNvSpPr txBox="1"/>
          <p:nvPr>
            <p:ph idx="1" type="body"/>
          </p:nvPr>
        </p:nvSpPr>
        <p:spPr>
          <a:xfrm>
            <a:off x="706374" y="3187189"/>
            <a:ext cx="4313700" cy="453300"/>
          </a:xfrm>
          <a:prstGeom prst="rect">
            <a:avLst/>
          </a:prstGeom>
          <a:noFill/>
          <a:ln>
            <a:noFill/>
          </a:ln>
        </p:spPr>
        <p:txBody>
          <a:bodyPr anchorCtr="0" anchor="t" bIns="68575" lIns="68575" spcFirstLastPara="1" rIns="68575" wrap="square" tIns="68575"/>
          <a:lstStyle>
            <a:lvl1pPr indent="-228600" lvl="0" marL="457200" marR="0" rtl="0" algn="l">
              <a:lnSpc>
                <a:spcPct val="90000"/>
              </a:lnSpc>
              <a:spcBef>
                <a:spcPts val="0"/>
              </a:spcBef>
              <a:spcAft>
                <a:spcPts val="0"/>
              </a:spcAft>
              <a:buClr>
                <a:schemeClr val="lt1"/>
              </a:buClr>
              <a:buSzPts val="1100"/>
              <a:buFont typeface="Arial"/>
              <a:buNone/>
              <a:defRPr b="0" i="0" sz="1400" u="none" cap="none" strike="noStrike">
                <a:solidFill>
                  <a:schemeClr val="lt1"/>
                </a:solidFill>
                <a:latin typeface="Arial"/>
                <a:ea typeface="Arial"/>
                <a:cs typeface="Arial"/>
                <a:sym typeface="Arial"/>
              </a:defRPr>
            </a:lvl1pPr>
            <a:lvl2pPr indent="-228600" lvl="1" marL="914400" marR="0" rtl="0" algn="l">
              <a:lnSpc>
                <a:spcPct val="90000"/>
              </a:lnSpc>
              <a:spcBef>
                <a:spcPts val="500"/>
              </a:spcBef>
              <a:spcAft>
                <a:spcPts val="0"/>
              </a:spcAft>
              <a:buClr>
                <a:schemeClr val="lt1"/>
              </a:buClr>
              <a:buSzPts val="1100"/>
              <a:buFont typeface="Arial"/>
              <a:buNone/>
              <a:defRPr b="0" i="0" sz="1400" u="none" cap="none" strike="noStrike">
                <a:solidFill>
                  <a:schemeClr val="lt1"/>
                </a:solidFill>
                <a:latin typeface="Arial"/>
                <a:ea typeface="Arial"/>
                <a:cs typeface="Arial"/>
                <a:sym typeface="Arial"/>
              </a:defRPr>
            </a:lvl2pPr>
            <a:lvl3pPr indent="-228600" lvl="2" marL="1371600" marR="0" rtl="0" algn="l">
              <a:lnSpc>
                <a:spcPct val="90000"/>
              </a:lnSpc>
              <a:spcBef>
                <a:spcPts val="1600"/>
              </a:spcBef>
              <a:spcAft>
                <a:spcPts val="0"/>
              </a:spcAft>
              <a:buClr>
                <a:schemeClr val="lt1"/>
              </a:buClr>
              <a:buSzPts val="1100"/>
              <a:buFont typeface="Arial"/>
              <a:buNone/>
              <a:defRPr b="0" i="0" sz="1400" u="none" cap="none" strike="noStrike">
                <a:solidFill>
                  <a:schemeClr val="lt1"/>
                </a:solidFill>
                <a:latin typeface="Arial"/>
                <a:ea typeface="Arial"/>
                <a:cs typeface="Arial"/>
                <a:sym typeface="Arial"/>
              </a:defRPr>
            </a:lvl3pPr>
            <a:lvl4pPr indent="-228600" lvl="3" marL="1828800" marR="0" rtl="0" algn="l">
              <a:lnSpc>
                <a:spcPct val="90000"/>
              </a:lnSpc>
              <a:spcBef>
                <a:spcPts val="1600"/>
              </a:spcBef>
              <a:spcAft>
                <a:spcPts val="0"/>
              </a:spcAft>
              <a:buClr>
                <a:schemeClr val="lt1"/>
              </a:buClr>
              <a:buSzPts val="1100"/>
              <a:buFont typeface="Arial"/>
              <a:buNone/>
              <a:defRPr b="0" i="0" sz="1400" u="none" cap="none" strike="noStrike">
                <a:solidFill>
                  <a:schemeClr val="lt1"/>
                </a:solidFill>
                <a:latin typeface="Arial"/>
                <a:ea typeface="Arial"/>
                <a:cs typeface="Arial"/>
                <a:sym typeface="Arial"/>
              </a:defRPr>
            </a:lvl4pPr>
            <a:lvl5pPr indent="-228600" lvl="4" marL="2286000" marR="0" rtl="0" algn="l">
              <a:lnSpc>
                <a:spcPct val="90000"/>
              </a:lnSpc>
              <a:spcBef>
                <a:spcPts val="1600"/>
              </a:spcBef>
              <a:spcAft>
                <a:spcPts val="0"/>
              </a:spcAft>
              <a:buClr>
                <a:schemeClr val="lt1"/>
              </a:buClr>
              <a:buSzPts val="1100"/>
              <a:buFont typeface="Arial"/>
              <a:buNone/>
              <a:defRPr b="0" i="0" sz="1400" u="none" cap="none" strike="noStrike">
                <a:solidFill>
                  <a:schemeClr val="lt1"/>
                </a:solidFill>
                <a:latin typeface="Arial"/>
                <a:ea typeface="Arial"/>
                <a:cs typeface="Arial"/>
                <a:sym typeface="Arial"/>
              </a:defRPr>
            </a:lvl5pPr>
            <a:lvl6pPr indent="-317500" lvl="5" marL="2743200" marR="0" rtl="0" algn="l">
              <a:lnSpc>
                <a:spcPct val="90000"/>
              </a:lnSpc>
              <a:spcBef>
                <a:spcPts val="16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indent="-317500" lvl="6" marL="3200400" marR="0" rtl="0" algn="l">
              <a:lnSpc>
                <a:spcPct val="90000"/>
              </a:lnSpc>
              <a:spcBef>
                <a:spcPts val="16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indent="-317500" lvl="7" marL="3657600" marR="0" rtl="0" algn="l">
              <a:lnSpc>
                <a:spcPct val="90000"/>
              </a:lnSpc>
              <a:spcBef>
                <a:spcPts val="16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indent="-317500" lvl="8" marL="4114800" marR="0" rtl="0" algn="l">
              <a:lnSpc>
                <a:spcPct val="90000"/>
              </a:lnSpc>
              <a:spcBef>
                <a:spcPts val="1600"/>
              </a:spcBef>
              <a:spcAft>
                <a:spcPts val="160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sp>
        <p:nvSpPr>
          <p:cNvPr id="83" name="Google Shape;83;p15"/>
          <p:cNvSpPr txBox="1"/>
          <p:nvPr>
            <p:ph idx="2" type="body"/>
          </p:nvPr>
        </p:nvSpPr>
        <p:spPr>
          <a:xfrm>
            <a:off x="706374" y="4397743"/>
            <a:ext cx="3259800" cy="274800"/>
          </a:xfrm>
          <a:prstGeom prst="rect">
            <a:avLst/>
          </a:prstGeom>
          <a:noFill/>
          <a:ln>
            <a:noFill/>
          </a:ln>
        </p:spPr>
        <p:txBody>
          <a:bodyPr anchorCtr="0" anchor="t" bIns="68575" lIns="68575" spcFirstLastPara="1" rIns="68575" wrap="square" tIns="68575"/>
          <a:lstStyle>
            <a:lvl1pPr indent="-228600" lvl="0" marL="457200" marR="0" rtl="0" algn="l">
              <a:lnSpc>
                <a:spcPct val="90000"/>
              </a:lnSpc>
              <a:spcBef>
                <a:spcPts val="0"/>
              </a:spcBef>
              <a:spcAft>
                <a:spcPts val="0"/>
              </a:spcAft>
              <a:buClr>
                <a:schemeClr val="lt1"/>
              </a:buClr>
              <a:buSzPts val="1100"/>
              <a:buFont typeface="Arial"/>
              <a:buNone/>
              <a:defRPr b="0" i="0" sz="1200" u="none" cap="none" strike="noStrike">
                <a:solidFill>
                  <a:schemeClr val="lt1"/>
                </a:solidFill>
                <a:latin typeface="Arial"/>
                <a:ea typeface="Arial"/>
                <a:cs typeface="Arial"/>
                <a:sym typeface="Arial"/>
              </a:defRPr>
            </a:lvl1pPr>
            <a:lvl2pPr indent="-228600" lvl="1" marL="914400" marR="0" rtl="0" algn="l">
              <a:lnSpc>
                <a:spcPct val="90000"/>
              </a:lnSpc>
              <a:spcBef>
                <a:spcPts val="500"/>
              </a:spcBef>
              <a:spcAft>
                <a:spcPts val="0"/>
              </a:spcAft>
              <a:buClr>
                <a:schemeClr val="lt1"/>
              </a:buClr>
              <a:buSzPts val="1100"/>
              <a:buFont typeface="Arial"/>
              <a:buNone/>
              <a:defRPr b="0" i="0" sz="1400" u="none" cap="none" strike="noStrike">
                <a:solidFill>
                  <a:schemeClr val="lt1"/>
                </a:solidFill>
                <a:latin typeface="Arial"/>
                <a:ea typeface="Arial"/>
                <a:cs typeface="Arial"/>
                <a:sym typeface="Arial"/>
              </a:defRPr>
            </a:lvl2pPr>
            <a:lvl3pPr indent="-228600" lvl="2" marL="1371600" marR="0" rtl="0" algn="l">
              <a:lnSpc>
                <a:spcPct val="90000"/>
              </a:lnSpc>
              <a:spcBef>
                <a:spcPts val="1600"/>
              </a:spcBef>
              <a:spcAft>
                <a:spcPts val="0"/>
              </a:spcAft>
              <a:buClr>
                <a:schemeClr val="lt1"/>
              </a:buClr>
              <a:buSzPts val="1100"/>
              <a:buFont typeface="Arial"/>
              <a:buNone/>
              <a:defRPr b="0" i="0" sz="1400" u="none" cap="none" strike="noStrike">
                <a:solidFill>
                  <a:schemeClr val="lt1"/>
                </a:solidFill>
                <a:latin typeface="Arial"/>
                <a:ea typeface="Arial"/>
                <a:cs typeface="Arial"/>
                <a:sym typeface="Arial"/>
              </a:defRPr>
            </a:lvl3pPr>
            <a:lvl4pPr indent="-228600" lvl="3" marL="1828800" marR="0" rtl="0" algn="l">
              <a:lnSpc>
                <a:spcPct val="90000"/>
              </a:lnSpc>
              <a:spcBef>
                <a:spcPts val="1600"/>
              </a:spcBef>
              <a:spcAft>
                <a:spcPts val="0"/>
              </a:spcAft>
              <a:buClr>
                <a:schemeClr val="lt1"/>
              </a:buClr>
              <a:buSzPts val="1100"/>
              <a:buFont typeface="Arial"/>
              <a:buNone/>
              <a:defRPr b="0" i="0" sz="1400" u="none" cap="none" strike="noStrike">
                <a:solidFill>
                  <a:schemeClr val="lt1"/>
                </a:solidFill>
                <a:latin typeface="Arial"/>
                <a:ea typeface="Arial"/>
                <a:cs typeface="Arial"/>
                <a:sym typeface="Arial"/>
              </a:defRPr>
            </a:lvl4pPr>
            <a:lvl5pPr indent="-228600" lvl="4" marL="2286000" marR="0" rtl="0" algn="l">
              <a:lnSpc>
                <a:spcPct val="90000"/>
              </a:lnSpc>
              <a:spcBef>
                <a:spcPts val="1600"/>
              </a:spcBef>
              <a:spcAft>
                <a:spcPts val="0"/>
              </a:spcAft>
              <a:buClr>
                <a:schemeClr val="lt1"/>
              </a:buClr>
              <a:buSzPts val="1100"/>
              <a:buFont typeface="Arial"/>
              <a:buNone/>
              <a:defRPr b="0" i="0" sz="1400" u="none" cap="none" strike="noStrike">
                <a:solidFill>
                  <a:schemeClr val="lt1"/>
                </a:solidFill>
                <a:latin typeface="Arial"/>
                <a:ea typeface="Arial"/>
                <a:cs typeface="Arial"/>
                <a:sym typeface="Arial"/>
              </a:defRPr>
            </a:lvl5pPr>
            <a:lvl6pPr indent="-317500" lvl="5" marL="2743200" marR="0" rtl="0" algn="l">
              <a:lnSpc>
                <a:spcPct val="90000"/>
              </a:lnSpc>
              <a:spcBef>
                <a:spcPts val="16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indent="-317500" lvl="6" marL="3200400" marR="0" rtl="0" algn="l">
              <a:lnSpc>
                <a:spcPct val="90000"/>
              </a:lnSpc>
              <a:spcBef>
                <a:spcPts val="16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indent="-317500" lvl="7" marL="3657600" marR="0" rtl="0" algn="l">
              <a:lnSpc>
                <a:spcPct val="90000"/>
              </a:lnSpc>
              <a:spcBef>
                <a:spcPts val="16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indent="-317500" lvl="8" marL="4114800" marR="0" rtl="0" algn="l">
              <a:lnSpc>
                <a:spcPct val="90000"/>
              </a:lnSpc>
              <a:spcBef>
                <a:spcPts val="1600"/>
              </a:spcBef>
              <a:spcAft>
                <a:spcPts val="160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rgbClr val="6D9EBC"/>
        </a:solidFill>
      </p:bgPr>
    </p:bg>
    <p:spTree>
      <p:nvGrpSpPr>
        <p:cNvPr id="16" name="Shape 16"/>
        <p:cNvGrpSpPr/>
        <p:nvPr/>
      </p:nvGrpSpPr>
      <p:grpSpPr>
        <a:xfrm>
          <a:off x="0" y="0"/>
          <a:ext cx="0" cy="0"/>
          <a:chOff x="0" y="0"/>
          <a:chExt cx="0" cy="0"/>
        </a:xfrm>
      </p:grpSpPr>
      <p:cxnSp>
        <p:nvCxnSpPr>
          <p:cNvPr id="17" name="Google Shape;17;p3"/>
          <p:cNvCxnSpPr/>
          <p:nvPr/>
        </p:nvCxnSpPr>
        <p:spPr>
          <a:xfrm>
            <a:off x="425200" y="415650"/>
            <a:ext cx="8296800" cy="0"/>
          </a:xfrm>
          <a:prstGeom prst="straightConnector1">
            <a:avLst/>
          </a:prstGeom>
          <a:noFill/>
          <a:ln cap="flat" cmpd="sng" w="38100">
            <a:solidFill>
              <a:schemeClr val="lt1"/>
            </a:solidFill>
            <a:prstDash val="solid"/>
            <a:round/>
            <a:headEnd len="sm" w="sm" type="none"/>
            <a:tailEnd len="sm" w="sm" type="none"/>
          </a:ln>
        </p:spPr>
      </p:cxnSp>
      <p:cxnSp>
        <p:nvCxnSpPr>
          <p:cNvPr id="18" name="Google Shape;18;p3"/>
          <p:cNvCxnSpPr/>
          <p:nvPr/>
        </p:nvCxnSpPr>
        <p:spPr>
          <a:xfrm>
            <a:off x="425200" y="4740000"/>
            <a:ext cx="8296800" cy="0"/>
          </a:xfrm>
          <a:prstGeom prst="straightConnector1">
            <a:avLst/>
          </a:prstGeom>
          <a:noFill/>
          <a:ln cap="flat" cmpd="sng" w="19050">
            <a:solidFill>
              <a:schemeClr val="lt1"/>
            </a:solidFill>
            <a:prstDash val="solid"/>
            <a:round/>
            <a:headEnd len="sm" w="sm" type="none"/>
            <a:tailEnd len="sm" w="sm" type="none"/>
          </a:ln>
        </p:spPr>
      </p:cxnSp>
      <p:sp>
        <p:nvSpPr>
          <p:cNvPr id="19" name="Google Shape;19;p3"/>
          <p:cNvSpPr txBox="1"/>
          <p:nvPr>
            <p:ph type="title"/>
          </p:nvPr>
        </p:nvSpPr>
        <p:spPr>
          <a:xfrm>
            <a:off x="406425" y="1806825"/>
            <a:ext cx="8296800" cy="1542000"/>
          </a:xfrm>
          <a:prstGeom prst="rect">
            <a:avLst/>
          </a:prstGeom>
        </p:spPr>
        <p:txBody>
          <a:bodyPr anchorCtr="0" anchor="ctr" bIns="91425" lIns="91425" spcFirstLastPara="1" rIns="91425" wrap="square" tIns="91425"/>
          <a:lstStyle>
            <a:lvl1pPr lvl="0" rtl="0" algn="ctr">
              <a:spcBef>
                <a:spcPts val="0"/>
              </a:spcBef>
              <a:spcAft>
                <a:spcPts val="0"/>
              </a:spcAft>
              <a:buClr>
                <a:schemeClr val="lt1"/>
              </a:buClr>
              <a:buSzPts val="4800"/>
              <a:buNone/>
              <a:defRPr sz="4800">
                <a:solidFill>
                  <a:schemeClr val="lt1"/>
                </a:solidFill>
              </a:defRPr>
            </a:lvl1pPr>
            <a:lvl2pPr lvl="1" rtl="0" algn="ctr">
              <a:spcBef>
                <a:spcPts val="0"/>
              </a:spcBef>
              <a:spcAft>
                <a:spcPts val="0"/>
              </a:spcAft>
              <a:buClr>
                <a:schemeClr val="lt1"/>
              </a:buClr>
              <a:buSzPts val="4800"/>
              <a:buNone/>
              <a:defRPr sz="4800">
                <a:solidFill>
                  <a:schemeClr val="lt1"/>
                </a:solidFill>
              </a:defRPr>
            </a:lvl2pPr>
            <a:lvl3pPr lvl="2" rtl="0" algn="ctr">
              <a:spcBef>
                <a:spcPts val="0"/>
              </a:spcBef>
              <a:spcAft>
                <a:spcPts val="0"/>
              </a:spcAft>
              <a:buClr>
                <a:schemeClr val="lt1"/>
              </a:buClr>
              <a:buSzPts val="4800"/>
              <a:buNone/>
              <a:defRPr sz="4800">
                <a:solidFill>
                  <a:schemeClr val="lt1"/>
                </a:solidFill>
              </a:defRPr>
            </a:lvl3pPr>
            <a:lvl4pPr lvl="3" rtl="0" algn="ctr">
              <a:spcBef>
                <a:spcPts val="0"/>
              </a:spcBef>
              <a:spcAft>
                <a:spcPts val="0"/>
              </a:spcAft>
              <a:buClr>
                <a:schemeClr val="lt1"/>
              </a:buClr>
              <a:buSzPts val="4800"/>
              <a:buNone/>
              <a:defRPr sz="4800">
                <a:solidFill>
                  <a:schemeClr val="lt1"/>
                </a:solidFill>
              </a:defRPr>
            </a:lvl4pPr>
            <a:lvl5pPr lvl="4" rtl="0" algn="ctr">
              <a:spcBef>
                <a:spcPts val="0"/>
              </a:spcBef>
              <a:spcAft>
                <a:spcPts val="0"/>
              </a:spcAft>
              <a:buClr>
                <a:schemeClr val="lt1"/>
              </a:buClr>
              <a:buSzPts val="4800"/>
              <a:buNone/>
              <a:defRPr sz="4800">
                <a:solidFill>
                  <a:schemeClr val="lt1"/>
                </a:solidFill>
              </a:defRPr>
            </a:lvl5pPr>
            <a:lvl6pPr lvl="5" rtl="0" algn="ctr">
              <a:spcBef>
                <a:spcPts val="0"/>
              </a:spcBef>
              <a:spcAft>
                <a:spcPts val="0"/>
              </a:spcAft>
              <a:buClr>
                <a:schemeClr val="lt1"/>
              </a:buClr>
              <a:buSzPts val="4800"/>
              <a:buNone/>
              <a:defRPr sz="4800">
                <a:solidFill>
                  <a:schemeClr val="lt1"/>
                </a:solidFill>
              </a:defRPr>
            </a:lvl6pPr>
            <a:lvl7pPr lvl="6" rtl="0" algn="ctr">
              <a:spcBef>
                <a:spcPts val="0"/>
              </a:spcBef>
              <a:spcAft>
                <a:spcPts val="0"/>
              </a:spcAft>
              <a:buClr>
                <a:schemeClr val="lt1"/>
              </a:buClr>
              <a:buSzPts val="4800"/>
              <a:buNone/>
              <a:defRPr sz="4800">
                <a:solidFill>
                  <a:schemeClr val="lt1"/>
                </a:solidFill>
              </a:defRPr>
            </a:lvl7pPr>
            <a:lvl8pPr lvl="7" rtl="0" algn="ctr">
              <a:spcBef>
                <a:spcPts val="0"/>
              </a:spcBef>
              <a:spcAft>
                <a:spcPts val="0"/>
              </a:spcAft>
              <a:buClr>
                <a:schemeClr val="lt1"/>
              </a:buClr>
              <a:buSzPts val="4800"/>
              <a:buNone/>
              <a:defRPr sz="4800">
                <a:solidFill>
                  <a:schemeClr val="lt1"/>
                </a:solidFill>
              </a:defRPr>
            </a:lvl8pPr>
            <a:lvl9pPr lvl="8" rtl="0" algn="ctr">
              <a:spcBef>
                <a:spcPts val="0"/>
              </a:spcBef>
              <a:spcAft>
                <a:spcPts val="0"/>
              </a:spcAft>
              <a:buClr>
                <a:schemeClr val="lt1"/>
              </a:buClr>
              <a:buSzPts val="4800"/>
              <a:buNone/>
              <a:defRPr sz="4800">
                <a:solidFill>
                  <a:schemeClr val="lt1"/>
                </a:solidFill>
              </a:defRPr>
            </a:lvl9pPr>
          </a:lstStyle>
          <a:p/>
        </p:txBody>
      </p:sp>
      <p:sp>
        <p:nvSpPr>
          <p:cNvPr id="20" name="Google Shape;20;p3"/>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1" name="Shape 21"/>
        <p:cNvGrpSpPr/>
        <p:nvPr/>
      </p:nvGrpSpPr>
      <p:grpSpPr>
        <a:xfrm>
          <a:off x="0" y="0"/>
          <a:ext cx="0" cy="0"/>
          <a:chOff x="0" y="0"/>
          <a:chExt cx="0" cy="0"/>
        </a:xfrm>
      </p:grpSpPr>
      <p:cxnSp>
        <p:nvCxnSpPr>
          <p:cNvPr id="22" name="Google Shape;22;p4"/>
          <p:cNvCxnSpPr/>
          <p:nvPr/>
        </p:nvCxnSpPr>
        <p:spPr>
          <a:xfrm>
            <a:off x="2811625" y="415650"/>
            <a:ext cx="5910300" cy="0"/>
          </a:xfrm>
          <a:prstGeom prst="straightConnector1">
            <a:avLst/>
          </a:prstGeom>
          <a:noFill/>
          <a:ln cap="flat" cmpd="sng" w="38100">
            <a:solidFill>
              <a:srgbClr val="DC6060"/>
            </a:solidFill>
            <a:prstDash val="solid"/>
            <a:round/>
            <a:headEnd len="sm" w="sm" type="none"/>
            <a:tailEnd len="sm" w="sm" type="none"/>
          </a:ln>
        </p:spPr>
      </p:cxnSp>
      <p:cxnSp>
        <p:nvCxnSpPr>
          <p:cNvPr id="23" name="Google Shape;23;p4"/>
          <p:cNvCxnSpPr/>
          <p:nvPr/>
        </p:nvCxnSpPr>
        <p:spPr>
          <a:xfrm>
            <a:off x="2811625" y="4740000"/>
            <a:ext cx="5910300" cy="0"/>
          </a:xfrm>
          <a:prstGeom prst="straightConnector1">
            <a:avLst/>
          </a:prstGeom>
          <a:noFill/>
          <a:ln cap="flat" cmpd="sng" w="19050">
            <a:solidFill>
              <a:srgbClr val="DC6060"/>
            </a:solidFill>
            <a:prstDash val="solid"/>
            <a:round/>
            <a:headEnd len="sm" w="sm" type="none"/>
            <a:tailEnd len="sm" w="sm" type="none"/>
          </a:ln>
        </p:spPr>
      </p:cxnSp>
      <p:cxnSp>
        <p:nvCxnSpPr>
          <p:cNvPr id="24" name="Google Shape;24;p4"/>
          <p:cNvCxnSpPr/>
          <p:nvPr/>
        </p:nvCxnSpPr>
        <p:spPr>
          <a:xfrm>
            <a:off x="425198" y="415650"/>
            <a:ext cx="183300" cy="0"/>
          </a:xfrm>
          <a:prstGeom prst="straightConnector1">
            <a:avLst/>
          </a:prstGeom>
          <a:noFill/>
          <a:ln cap="flat" cmpd="sng" w="19050">
            <a:solidFill>
              <a:srgbClr val="6D9EBC"/>
            </a:solidFill>
            <a:prstDash val="solid"/>
            <a:round/>
            <a:headEnd len="sm" w="sm" type="none"/>
            <a:tailEnd len="sm" w="sm" type="none"/>
          </a:ln>
        </p:spPr>
      </p:cxnSp>
      <p:sp>
        <p:nvSpPr>
          <p:cNvPr id="25" name="Google Shape;25;p4"/>
          <p:cNvSpPr txBox="1"/>
          <p:nvPr>
            <p:ph type="title"/>
          </p:nvPr>
        </p:nvSpPr>
        <p:spPr>
          <a:xfrm>
            <a:off x="311025" y="575950"/>
            <a:ext cx="2264100" cy="635400"/>
          </a:xfrm>
          <a:prstGeom prst="rect">
            <a:avLst/>
          </a:prstGeom>
        </p:spPr>
        <p:txBody>
          <a:bodyPr anchorCtr="0" anchor="t" bIns="91425" lIns="91425" spcFirstLastPara="1" rIns="91425" wrap="square" tIns="91425"/>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26" name="Google Shape;26;p4"/>
          <p:cNvSpPr txBox="1"/>
          <p:nvPr>
            <p:ph idx="1" type="body"/>
          </p:nvPr>
        </p:nvSpPr>
        <p:spPr>
          <a:xfrm>
            <a:off x="2736975" y="644050"/>
            <a:ext cx="5994600" cy="3002400"/>
          </a:xfrm>
          <a:prstGeom prst="rect">
            <a:avLst/>
          </a:prstGeom>
        </p:spPr>
        <p:txBody>
          <a:bodyPr anchorCtr="0" anchor="t" bIns="91425" lIns="91425" spcFirstLastPara="1" rIns="91425" wrap="square" tIns="91425"/>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27" name="Google Shape;27;p4"/>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8" name="Shape 28"/>
        <p:cNvGrpSpPr/>
        <p:nvPr/>
      </p:nvGrpSpPr>
      <p:grpSpPr>
        <a:xfrm>
          <a:off x="0" y="0"/>
          <a:ext cx="0" cy="0"/>
          <a:chOff x="0" y="0"/>
          <a:chExt cx="0" cy="0"/>
        </a:xfrm>
      </p:grpSpPr>
      <p:cxnSp>
        <p:nvCxnSpPr>
          <p:cNvPr id="29" name="Google Shape;29;p5"/>
          <p:cNvCxnSpPr/>
          <p:nvPr/>
        </p:nvCxnSpPr>
        <p:spPr>
          <a:xfrm>
            <a:off x="425198" y="415650"/>
            <a:ext cx="183300" cy="0"/>
          </a:xfrm>
          <a:prstGeom prst="straightConnector1">
            <a:avLst/>
          </a:prstGeom>
          <a:noFill/>
          <a:ln cap="flat" cmpd="sng" w="19050">
            <a:solidFill>
              <a:srgbClr val="6D9EBC"/>
            </a:solidFill>
            <a:prstDash val="solid"/>
            <a:round/>
            <a:headEnd len="sm" w="sm" type="none"/>
            <a:tailEnd len="sm" w="sm" type="none"/>
          </a:ln>
        </p:spPr>
      </p:cxnSp>
      <p:sp>
        <p:nvSpPr>
          <p:cNvPr id="30" name="Google Shape;30;p5"/>
          <p:cNvSpPr txBox="1"/>
          <p:nvPr>
            <p:ph type="title"/>
          </p:nvPr>
        </p:nvSpPr>
        <p:spPr>
          <a:xfrm>
            <a:off x="2712100" y="575950"/>
            <a:ext cx="6009600" cy="635400"/>
          </a:xfrm>
          <a:prstGeom prst="rect">
            <a:avLst/>
          </a:prstGeom>
        </p:spPr>
        <p:txBody>
          <a:bodyPr anchorCtr="0" anchor="t" bIns="91425" lIns="91425" spcFirstLastPara="1" rIns="91425" wrap="square" tIns="91425"/>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31" name="Google Shape;31;p5"/>
          <p:cNvSpPr txBox="1"/>
          <p:nvPr>
            <p:ph idx="1" type="body"/>
          </p:nvPr>
        </p:nvSpPr>
        <p:spPr>
          <a:xfrm>
            <a:off x="2811675" y="1374075"/>
            <a:ext cx="2871600" cy="3002400"/>
          </a:xfrm>
          <a:prstGeom prst="rect">
            <a:avLst/>
          </a:prstGeom>
        </p:spPr>
        <p:txBody>
          <a:bodyPr anchorCtr="0" anchor="t" bIns="91425" lIns="91425" spcFirstLastPara="1" rIns="91425" wrap="square" tIns="91425"/>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2" name="Google Shape;32;p5"/>
          <p:cNvSpPr txBox="1"/>
          <p:nvPr>
            <p:ph idx="2" type="body"/>
          </p:nvPr>
        </p:nvSpPr>
        <p:spPr>
          <a:xfrm>
            <a:off x="5850440" y="1374075"/>
            <a:ext cx="2871600" cy="3002400"/>
          </a:xfrm>
          <a:prstGeom prst="rect">
            <a:avLst/>
          </a:prstGeom>
        </p:spPr>
        <p:txBody>
          <a:bodyPr anchorCtr="0" anchor="t" bIns="91425" lIns="91425" spcFirstLastPara="1" rIns="91425" wrap="square" tIns="91425"/>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3" name="Google Shape;33;p5"/>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cxnSp>
        <p:nvCxnSpPr>
          <p:cNvPr id="34" name="Google Shape;34;p5"/>
          <p:cNvCxnSpPr/>
          <p:nvPr/>
        </p:nvCxnSpPr>
        <p:spPr>
          <a:xfrm>
            <a:off x="2811625" y="415650"/>
            <a:ext cx="5910300" cy="0"/>
          </a:xfrm>
          <a:prstGeom prst="straightConnector1">
            <a:avLst/>
          </a:prstGeom>
          <a:noFill/>
          <a:ln cap="flat" cmpd="sng" w="38100">
            <a:solidFill>
              <a:srgbClr val="DC6060"/>
            </a:solidFill>
            <a:prstDash val="solid"/>
            <a:round/>
            <a:headEnd len="sm" w="sm" type="none"/>
            <a:tailEnd len="sm" w="sm" type="none"/>
          </a:ln>
        </p:spPr>
      </p:cxnSp>
      <p:cxnSp>
        <p:nvCxnSpPr>
          <p:cNvPr id="35" name="Google Shape;35;p5"/>
          <p:cNvCxnSpPr/>
          <p:nvPr/>
        </p:nvCxnSpPr>
        <p:spPr>
          <a:xfrm>
            <a:off x="2811625" y="4740000"/>
            <a:ext cx="5910300" cy="0"/>
          </a:xfrm>
          <a:prstGeom prst="straightConnector1">
            <a:avLst/>
          </a:prstGeom>
          <a:noFill/>
          <a:ln cap="flat" cmpd="sng" w="19050">
            <a:solidFill>
              <a:srgbClr val="DC6060"/>
            </a:solidFill>
            <a:prstDash val="solid"/>
            <a:round/>
            <a:headEnd len="sm" w="sm" type="none"/>
            <a:tailEnd len="sm" w="sm" type="none"/>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6" name="Shape 36"/>
        <p:cNvGrpSpPr/>
        <p:nvPr/>
      </p:nvGrpSpPr>
      <p:grpSpPr>
        <a:xfrm>
          <a:off x="0" y="0"/>
          <a:ext cx="0" cy="0"/>
          <a:chOff x="0" y="0"/>
          <a:chExt cx="0" cy="0"/>
        </a:xfrm>
      </p:grpSpPr>
      <p:sp>
        <p:nvSpPr>
          <p:cNvPr id="37" name="Google Shape;37;p6"/>
          <p:cNvSpPr txBox="1"/>
          <p:nvPr>
            <p:ph type="title"/>
          </p:nvPr>
        </p:nvSpPr>
        <p:spPr>
          <a:xfrm>
            <a:off x="303300" y="411575"/>
            <a:ext cx="8520600" cy="639600"/>
          </a:xfrm>
          <a:prstGeom prst="rect">
            <a:avLst/>
          </a:prstGeom>
        </p:spPr>
        <p:txBody>
          <a:bodyPr anchorCtr="0" anchor="t" bIns="91425" lIns="91425" spcFirstLastPara="1" rIns="91425" wrap="square" tIns="91425"/>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38" name="Google Shape;38;p6"/>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9" name="Shape 39"/>
        <p:cNvGrpSpPr/>
        <p:nvPr/>
      </p:nvGrpSpPr>
      <p:grpSpPr>
        <a:xfrm>
          <a:off x="0" y="0"/>
          <a:ext cx="0" cy="0"/>
          <a:chOff x="0" y="0"/>
          <a:chExt cx="0" cy="0"/>
        </a:xfrm>
      </p:grpSpPr>
      <p:cxnSp>
        <p:nvCxnSpPr>
          <p:cNvPr id="40" name="Google Shape;40;p7"/>
          <p:cNvCxnSpPr/>
          <p:nvPr/>
        </p:nvCxnSpPr>
        <p:spPr>
          <a:xfrm>
            <a:off x="425198" y="415650"/>
            <a:ext cx="183300" cy="0"/>
          </a:xfrm>
          <a:prstGeom prst="straightConnector1">
            <a:avLst/>
          </a:prstGeom>
          <a:noFill/>
          <a:ln cap="flat" cmpd="sng" w="19050">
            <a:solidFill>
              <a:srgbClr val="6D9EBC"/>
            </a:solidFill>
            <a:prstDash val="solid"/>
            <a:round/>
            <a:headEnd len="sm" w="sm" type="none"/>
            <a:tailEnd len="sm" w="sm" type="none"/>
          </a:ln>
        </p:spPr>
      </p:cxnSp>
      <p:sp>
        <p:nvSpPr>
          <p:cNvPr id="41" name="Google Shape;41;p7"/>
          <p:cNvSpPr txBox="1"/>
          <p:nvPr>
            <p:ph type="title"/>
          </p:nvPr>
        </p:nvSpPr>
        <p:spPr>
          <a:xfrm>
            <a:off x="319500" y="936600"/>
            <a:ext cx="2808000" cy="755700"/>
          </a:xfrm>
          <a:prstGeom prst="rect">
            <a:avLst/>
          </a:prstGeom>
        </p:spPr>
        <p:txBody>
          <a:bodyPr anchorCtr="0" anchor="b" bIns="91425" lIns="91425" spcFirstLastPara="1" rIns="91425" wrap="square" tIns="91425"/>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42" name="Google Shape;42;p7"/>
          <p:cNvSpPr txBox="1"/>
          <p:nvPr>
            <p:ph idx="1" type="body"/>
          </p:nvPr>
        </p:nvSpPr>
        <p:spPr>
          <a:xfrm>
            <a:off x="319500" y="1846804"/>
            <a:ext cx="2808000" cy="2806200"/>
          </a:xfrm>
          <a:prstGeom prst="rect">
            <a:avLst/>
          </a:prstGeom>
        </p:spPr>
        <p:txBody>
          <a:bodyPr anchorCtr="0" anchor="t" bIns="91425" lIns="91425" spcFirstLastPara="1" rIns="91425" wrap="square" tIns="91425"/>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43" name="Google Shape;43;p7"/>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rgbClr val="DC6060"/>
        </a:solidFill>
      </p:bgPr>
    </p:bg>
    <p:spTree>
      <p:nvGrpSpPr>
        <p:cNvPr id="44" name="Shape 44"/>
        <p:cNvGrpSpPr/>
        <p:nvPr/>
      </p:nvGrpSpPr>
      <p:grpSpPr>
        <a:xfrm>
          <a:off x="0" y="0"/>
          <a:ext cx="0" cy="0"/>
          <a:chOff x="0" y="0"/>
          <a:chExt cx="0" cy="0"/>
        </a:xfrm>
      </p:grpSpPr>
      <p:cxnSp>
        <p:nvCxnSpPr>
          <p:cNvPr id="45" name="Google Shape;45;p8"/>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46" name="Google Shape;46;p8"/>
          <p:cNvSpPr txBox="1"/>
          <p:nvPr>
            <p:ph type="title"/>
          </p:nvPr>
        </p:nvSpPr>
        <p:spPr>
          <a:xfrm>
            <a:off x="283103" y="712141"/>
            <a:ext cx="6244200" cy="3835500"/>
          </a:xfrm>
          <a:prstGeom prst="rect">
            <a:avLst/>
          </a:prstGeom>
        </p:spPr>
        <p:txBody>
          <a:bodyPr anchorCtr="0" anchor="ctr" bIns="91425" lIns="91425" spcFirstLastPara="1" rIns="91425" wrap="square" tIns="91425"/>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p:txBody>
      </p:sp>
      <p:sp>
        <p:nvSpPr>
          <p:cNvPr id="47" name="Google Shape;47;p8"/>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8" name="Shape 48"/>
        <p:cNvGrpSpPr/>
        <p:nvPr/>
      </p:nvGrpSpPr>
      <p:grpSpPr>
        <a:xfrm>
          <a:off x="0" y="0"/>
          <a:ext cx="0" cy="0"/>
          <a:chOff x="0" y="0"/>
          <a:chExt cx="0" cy="0"/>
        </a:xfrm>
      </p:grpSpPr>
      <p:sp>
        <p:nvSpPr>
          <p:cNvPr id="49" name="Google Shape;49;p9"/>
          <p:cNvSpPr/>
          <p:nvPr/>
        </p:nvSpPr>
        <p:spPr>
          <a:xfrm>
            <a:off x="4572000" y="125"/>
            <a:ext cx="4572000" cy="5143500"/>
          </a:xfrm>
          <a:prstGeom prst="rect">
            <a:avLst/>
          </a:prstGeom>
          <a:solidFill>
            <a:srgbClr val="DC606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50" name="Google Shape;5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51" name="Google Shape;51;p9"/>
          <p:cNvSpPr txBox="1"/>
          <p:nvPr>
            <p:ph type="title"/>
          </p:nvPr>
        </p:nvSpPr>
        <p:spPr>
          <a:xfrm>
            <a:off x="265500" y="1397350"/>
            <a:ext cx="4045200" cy="1318200"/>
          </a:xfrm>
          <a:prstGeom prst="rect">
            <a:avLst/>
          </a:prstGeom>
        </p:spPr>
        <p:txBody>
          <a:bodyPr anchorCtr="0" anchor="b" bIns="91425" lIns="91425" spcFirstLastPara="1" rIns="91425" wrap="square" tIns="91425"/>
          <a:lstStyle>
            <a:lvl1pPr lvl="0" rtl="0" algn="ctr">
              <a:spcBef>
                <a:spcPts val="0"/>
              </a:spcBef>
              <a:spcAft>
                <a:spcPts val="0"/>
              </a:spcAft>
              <a:buClr>
                <a:srgbClr val="6D9EBC"/>
              </a:buClr>
              <a:buSzPts val="3600"/>
              <a:buNone/>
              <a:defRPr sz="3600">
                <a:solidFill>
                  <a:srgbClr val="6D9EBC"/>
                </a:solidFill>
              </a:defRPr>
            </a:lvl1pPr>
            <a:lvl2pPr lvl="1" rtl="0" algn="ctr">
              <a:spcBef>
                <a:spcPts val="0"/>
              </a:spcBef>
              <a:spcAft>
                <a:spcPts val="0"/>
              </a:spcAft>
              <a:buClr>
                <a:schemeClr val="dk1"/>
              </a:buClr>
              <a:buSzPts val="3600"/>
              <a:buNone/>
              <a:defRPr sz="3600">
                <a:solidFill>
                  <a:schemeClr val="dk1"/>
                </a:solidFill>
              </a:defRPr>
            </a:lvl2pPr>
            <a:lvl3pPr lvl="2" rtl="0" algn="ctr">
              <a:spcBef>
                <a:spcPts val="0"/>
              </a:spcBef>
              <a:spcAft>
                <a:spcPts val="0"/>
              </a:spcAft>
              <a:buClr>
                <a:schemeClr val="dk1"/>
              </a:buClr>
              <a:buSzPts val="3600"/>
              <a:buNone/>
              <a:defRPr sz="3600">
                <a:solidFill>
                  <a:schemeClr val="dk1"/>
                </a:solidFill>
              </a:defRPr>
            </a:lvl3pPr>
            <a:lvl4pPr lvl="3" rtl="0" algn="ctr">
              <a:spcBef>
                <a:spcPts val="0"/>
              </a:spcBef>
              <a:spcAft>
                <a:spcPts val="0"/>
              </a:spcAft>
              <a:buClr>
                <a:schemeClr val="dk1"/>
              </a:buClr>
              <a:buSzPts val="3600"/>
              <a:buNone/>
              <a:defRPr sz="3600">
                <a:solidFill>
                  <a:schemeClr val="dk1"/>
                </a:solidFill>
              </a:defRPr>
            </a:lvl4pPr>
            <a:lvl5pPr lvl="4" rtl="0" algn="ctr">
              <a:spcBef>
                <a:spcPts val="0"/>
              </a:spcBef>
              <a:spcAft>
                <a:spcPts val="0"/>
              </a:spcAft>
              <a:buClr>
                <a:schemeClr val="dk1"/>
              </a:buClr>
              <a:buSzPts val="3600"/>
              <a:buNone/>
              <a:defRPr sz="3600">
                <a:solidFill>
                  <a:schemeClr val="dk1"/>
                </a:solidFill>
              </a:defRPr>
            </a:lvl5pPr>
            <a:lvl6pPr lvl="5" rtl="0" algn="ctr">
              <a:spcBef>
                <a:spcPts val="0"/>
              </a:spcBef>
              <a:spcAft>
                <a:spcPts val="0"/>
              </a:spcAft>
              <a:buClr>
                <a:schemeClr val="dk1"/>
              </a:buClr>
              <a:buSzPts val="3600"/>
              <a:buNone/>
              <a:defRPr sz="3600">
                <a:solidFill>
                  <a:schemeClr val="dk1"/>
                </a:solidFill>
              </a:defRPr>
            </a:lvl6pPr>
            <a:lvl7pPr lvl="6" rtl="0" algn="ctr">
              <a:spcBef>
                <a:spcPts val="0"/>
              </a:spcBef>
              <a:spcAft>
                <a:spcPts val="0"/>
              </a:spcAft>
              <a:buClr>
                <a:schemeClr val="dk1"/>
              </a:buClr>
              <a:buSzPts val="3600"/>
              <a:buNone/>
              <a:defRPr sz="3600">
                <a:solidFill>
                  <a:schemeClr val="dk1"/>
                </a:solidFill>
              </a:defRPr>
            </a:lvl7pPr>
            <a:lvl8pPr lvl="7" rtl="0" algn="ctr">
              <a:spcBef>
                <a:spcPts val="0"/>
              </a:spcBef>
              <a:spcAft>
                <a:spcPts val="0"/>
              </a:spcAft>
              <a:buClr>
                <a:schemeClr val="dk1"/>
              </a:buClr>
              <a:buSzPts val="3600"/>
              <a:buNone/>
              <a:defRPr sz="3600">
                <a:solidFill>
                  <a:schemeClr val="dk1"/>
                </a:solidFill>
              </a:defRPr>
            </a:lvl8pPr>
            <a:lvl9pPr lvl="8" rtl="0" algn="ctr">
              <a:spcBef>
                <a:spcPts val="0"/>
              </a:spcBef>
              <a:spcAft>
                <a:spcPts val="0"/>
              </a:spcAft>
              <a:buClr>
                <a:schemeClr val="dk1"/>
              </a:buClr>
              <a:buSzPts val="3600"/>
              <a:buNone/>
              <a:defRPr sz="3600">
                <a:solidFill>
                  <a:schemeClr val="dk1"/>
                </a:solidFill>
              </a:defRPr>
            </a:lvl9pPr>
          </a:lstStyle>
          <a:p/>
        </p:txBody>
      </p:sp>
      <p:sp>
        <p:nvSpPr>
          <p:cNvPr id="52" name="Google Shape;52;p9"/>
          <p:cNvSpPr txBox="1"/>
          <p:nvPr>
            <p:ph idx="1" type="subTitle"/>
          </p:nvPr>
        </p:nvSpPr>
        <p:spPr>
          <a:xfrm>
            <a:off x="265500" y="2735371"/>
            <a:ext cx="4045200" cy="1345500"/>
          </a:xfrm>
          <a:prstGeom prst="rect">
            <a:avLst/>
          </a:prstGeom>
        </p:spPr>
        <p:txBody>
          <a:bodyPr anchorCtr="0" anchor="t" bIns="91425" lIns="91425" spcFirstLastPara="1" rIns="91425" wrap="square" tIns="91425"/>
          <a:lstStyle>
            <a:lvl1pPr lvl="0" rtl="0" algn="ctr">
              <a:lnSpc>
                <a:spcPct val="100000"/>
              </a:lnSpc>
              <a:spcBef>
                <a:spcPts val="0"/>
              </a:spcBef>
              <a:spcAft>
                <a:spcPts val="0"/>
              </a:spcAft>
              <a:buSzPts val="1600"/>
              <a:buNone/>
              <a:defRPr sz="16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53" name="Google Shape;53;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rtl="0">
              <a:spcBef>
                <a:spcPts val="0"/>
              </a:spcBef>
              <a:spcAft>
                <a:spcPts val="0"/>
              </a:spcAft>
              <a:buClr>
                <a:schemeClr val="lt1"/>
              </a:buClr>
              <a:buSzPts val="1800"/>
              <a:buChar char="●"/>
              <a:defRPr>
                <a:solidFill>
                  <a:schemeClr val="lt1"/>
                </a:solidFill>
              </a:defRPr>
            </a:lvl1pPr>
            <a:lvl2pPr indent="-317500" lvl="1" marL="914400" rtl="0">
              <a:spcBef>
                <a:spcPts val="1600"/>
              </a:spcBef>
              <a:spcAft>
                <a:spcPts val="0"/>
              </a:spcAft>
              <a:buClr>
                <a:schemeClr val="lt1"/>
              </a:buClr>
              <a:buSzPts val="1400"/>
              <a:buChar char="○"/>
              <a:defRPr>
                <a:solidFill>
                  <a:schemeClr val="lt1"/>
                </a:solidFill>
              </a:defRPr>
            </a:lvl2pPr>
            <a:lvl3pPr indent="-317500" lvl="2" marL="1371600" rtl="0">
              <a:spcBef>
                <a:spcPts val="1600"/>
              </a:spcBef>
              <a:spcAft>
                <a:spcPts val="0"/>
              </a:spcAft>
              <a:buClr>
                <a:schemeClr val="lt1"/>
              </a:buClr>
              <a:buSzPts val="1400"/>
              <a:buChar char="■"/>
              <a:defRPr>
                <a:solidFill>
                  <a:schemeClr val="lt1"/>
                </a:solidFill>
              </a:defRPr>
            </a:lvl3pPr>
            <a:lvl4pPr indent="-317500" lvl="3" marL="1828800" rtl="0">
              <a:spcBef>
                <a:spcPts val="1600"/>
              </a:spcBef>
              <a:spcAft>
                <a:spcPts val="0"/>
              </a:spcAft>
              <a:buClr>
                <a:schemeClr val="lt1"/>
              </a:buClr>
              <a:buSzPts val="1400"/>
              <a:buChar char="●"/>
              <a:defRPr>
                <a:solidFill>
                  <a:schemeClr val="lt1"/>
                </a:solidFill>
              </a:defRPr>
            </a:lvl4pPr>
            <a:lvl5pPr indent="-317500" lvl="4" marL="2286000" rtl="0">
              <a:spcBef>
                <a:spcPts val="1600"/>
              </a:spcBef>
              <a:spcAft>
                <a:spcPts val="0"/>
              </a:spcAft>
              <a:buClr>
                <a:schemeClr val="lt1"/>
              </a:buClr>
              <a:buSzPts val="1400"/>
              <a:buChar char="○"/>
              <a:defRPr>
                <a:solidFill>
                  <a:schemeClr val="lt1"/>
                </a:solidFill>
              </a:defRPr>
            </a:lvl5pPr>
            <a:lvl6pPr indent="-317500" lvl="5" marL="2743200" rtl="0">
              <a:spcBef>
                <a:spcPts val="1600"/>
              </a:spcBef>
              <a:spcAft>
                <a:spcPts val="0"/>
              </a:spcAft>
              <a:buClr>
                <a:schemeClr val="lt1"/>
              </a:buClr>
              <a:buSzPts val="1400"/>
              <a:buChar char="■"/>
              <a:defRPr>
                <a:solidFill>
                  <a:schemeClr val="lt1"/>
                </a:solidFill>
              </a:defRPr>
            </a:lvl6pPr>
            <a:lvl7pPr indent="-317500" lvl="6" marL="3200400" rtl="0">
              <a:spcBef>
                <a:spcPts val="1600"/>
              </a:spcBef>
              <a:spcAft>
                <a:spcPts val="0"/>
              </a:spcAft>
              <a:buClr>
                <a:schemeClr val="lt1"/>
              </a:buClr>
              <a:buSzPts val="1400"/>
              <a:buChar char="●"/>
              <a:defRPr>
                <a:solidFill>
                  <a:schemeClr val="lt1"/>
                </a:solidFill>
              </a:defRPr>
            </a:lvl7pPr>
            <a:lvl8pPr indent="-317500" lvl="7" marL="3657600" rtl="0">
              <a:spcBef>
                <a:spcPts val="1600"/>
              </a:spcBef>
              <a:spcAft>
                <a:spcPts val="0"/>
              </a:spcAft>
              <a:buClr>
                <a:schemeClr val="lt1"/>
              </a:buClr>
              <a:buSzPts val="1400"/>
              <a:buChar char="○"/>
              <a:defRPr>
                <a:solidFill>
                  <a:schemeClr val="lt1"/>
                </a:solidFill>
              </a:defRPr>
            </a:lvl8pPr>
            <a:lvl9pPr indent="-317500" lvl="8" marL="4114800" rtl="0">
              <a:spcBef>
                <a:spcPts val="1600"/>
              </a:spcBef>
              <a:spcAft>
                <a:spcPts val="1600"/>
              </a:spcAft>
              <a:buClr>
                <a:schemeClr val="lt1"/>
              </a:buClr>
              <a:buSzPts val="1400"/>
              <a:buChar char="■"/>
              <a:defRPr>
                <a:solidFill>
                  <a:schemeClr val="lt1"/>
                </a:solidFill>
              </a:defRPr>
            </a:lvl9pPr>
          </a:lstStyle>
          <a:p/>
        </p:txBody>
      </p:sp>
      <p:sp>
        <p:nvSpPr>
          <p:cNvPr id="54" name="Google Shape;54;p9"/>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5" name="Shape 55"/>
        <p:cNvGrpSpPr/>
        <p:nvPr/>
      </p:nvGrpSpPr>
      <p:grpSpPr>
        <a:xfrm>
          <a:off x="0" y="0"/>
          <a:ext cx="0" cy="0"/>
          <a:chOff x="0" y="0"/>
          <a:chExt cx="0" cy="0"/>
        </a:xfrm>
      </p:grpSpPr>
      <p:cxnSp>
        <p:nvCxnSpPr>
          <p:cNvPr id="56" name="Google Shape;56;p10"/>
          <p:cNvCxnSpPr/>
          <p:nvPr/>
        </p:nvCxnSpPr>
        <p:spPr>
          <a:xfrm>
            <a:off x="425200" y="4740000"/>
            <a:ext cx="8296800" cy="0"/>
          </a:xfrm>
          <a:prstGeom prst="straightConnector1">
            <a:avLst/>
          </a:prstGeom>
          <a:noFill/>
          <a:ln cap="flat" cmpd="sng" w="19050">
            <a:solidFill>
              <a:srgbClr val="DC6060"/>
            </a:solidFill>
            <a:prstDash val="solid"/>
            <a:round/>
            <a:headEnd len="sm" w="sm" type="none"/>
            <a:tailEnd len="sm" w="sm" type="none"/>
          </a:ln>
        </p:spPr>
      </p:cxnSp>
      <p:cxnSp>
        <p:nvCxnSpPr>
          <p:cNvPr id="57" name="Google Shape;57;p10"/>
          <p:cNvCxnSpPr/>
          <p:nvPr/>
        </p:nvCxnSpPr>
        <p:spPr>
          <a:xfrm>
            <a:off x="425198" y="415650"/>
            <a:ext cx="183300" cy="0"/>
          </a:xfrm>
          <a:prstGeom prst="straightConnector1">
            <a:avLst/>
          </a:prstGeom>
          <a:noFill/>
          <a:ln cap="flat" cmpd="sng" w="19050">
            <a:solidFill>
              <a:srgbClr val="6D9EBC"/>
            </a:solidFill>
            <a:prstDash val="solid"/>
            <a:round/>
            <a:headEnd len="sm" w="sm" type="none"/>
            <a:tailEnd len="sm" w="sm" type="none"/>
          </a:ln>
        </p:spPr>
      </p:cxnSp>
      <p:sp>
        <p:nvSpPr>
          <p:cNvPr id="58" name="Google Shape;58;p10"/>
          <p:cNvSpPr txBox="1"/>
          <p:nvPr>
            <p:ph idx="1" type="body"/>
          </p:nvPr>
        </p:nvSpPr>
        <p:spPr>
          <a:xfrm>
            <a:off x="328017" y="4226025"/>
            <a:ext cx="8388600" cy="393600"/>
          </a:xfrm>
          <a:prstGeom prst="rect">
            <a:avLst/>
          </a:prstGeom>
        </p:spPr>
        <p:txBody>
          <a:bodyPr anchorCtr="0" anchor="ctr" bIns="91425" lIns="91425" spcFirstLastPara="1" rIns="91425" wrap="square" tIns="91425"/>
          <a:lstStyle>
            <a:lvl1pPr indent="-228600" lvl="0" marL="457200" rtl="0">
              <a:lnSpc>
                <a:spcPct val="100000"/>
              </a:lnSpc>
              <a:spcBef>
                <a:spcPts val="0"/>
              </a:spcBef>
              <a:spcAft>
                <a:spcPts val="0"/>
              </a:spcAft>
              <a:buSzPts val="1800"/>
              <a:buNone/>
              <a:defRPr/>
            </a:lvl1pPr>
          </a:lstStyle>
          <a:p/>
        </p:txBody>
      </p:sp>
      <p:sp>
        <p:nvSpPr>
          <p:cNvPr id="59" name="Google Shape;59;p10"/>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theme" Target="../theme/theme2.xml"/><Relationship Id="rId14" Type="http://schemas.openxmlformats.org/officeDocument/2006/relationships/slideLayout" Target="../slideLayouts/slideLayout1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wiss-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722101" y="575950"/>
            <a:ext cx="6000300" cy="635400"/>
          </a:xfrm>
          <a:prstGeom prst="rect">
            <a:avLst/>
          </a:prstGeom>
          <a:noFill/>
          <a:ln>
            <a:noFill/>
          </a:ln>
        </p:spPr>
        <p:txBody>
          <a:bodyPr anchorCtr="0" anchor="t" bIns="91425" lIns="91425" spcFirstLastPara="1" rIns="91425" wrap="square" tIns="91425"/>
          <a:lstStyle>
            <a:lvl1pPr lvl="0"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rt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2731462" y="1367176"/>
            <a:ext cx="6000300" cy="3002400"/>
          </a:xfrm>
          <a:prstGeom prst="rect">
            <a:avLst/>
          </a:prstGeom>
          <a:noFill/>
          <a:ln>
            <a:noFill/>
          </a:ln>
        </p:spPr>
        <p:txBody>
          <a:bodyPr anchorCtr="0" anchor="t" bIns="91425" lIns="91425" spcFirstLastPara="1" rIns="91425" wrap="square" tIns="91425"/>
          <a:lstStyle>
            <a:lvl1pPr indent="-342900" lvl="0" marL="457200" rtl="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rtl="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rtl="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latin typeface="Lato"/>
                <a:ea typeface="Lato"/>
                <a:cs typeface="Lato"/>
                <a:sym typeface="Lato"/>
              </a:defRPr>
            </a:lvl1pPr>
            <a:lvl2pPr lvl="1" rtl="0" algn="r">
              <a:buNone/>
              <a:defRPr sz="1000">
                <a:solidFill>
                  <a:schemeClr val="dk2"/>
                </a:solidFill>
                <a:latin typeface="Lato"/>
                <a:ea typeface="Lato"/>
                <a:cs typeface="Lato"/>
                <a:sym typeface="Lato"/>
              </a:defRPr>
            </a:lvl2pPr>
            <a:lvl3pPr lvl="2" rtl="0" algn="r">
              <a:buNone/>
              <a:defRPr sz="1000">
                <a:solidFill>
                  <a:schemeClr val="dk2"/>
                </a:solidFill>
                <a:latin typeface="Lato"/>
                <a:ea typeface="Lato"/>
                <a:cs typeface="Lato"/>
                <a:sym typeface="Lato"/>
              </a:defRPr>
            </a:lvl3pPr>
            <a:lvl4pPr lvl="3" rtl="0" algn="r">
              <a:buNone/>
              <a:defRPr sz="1000">
                <a:solidFill>
                  <a:schemeClr val="dk2"/>
                </a:solidFill>
                <a:latin typeface="Lato"/>
                <a:ea typeface="Lato"/>
                <a:cs typeface="Lato"/>
                <a:sym typeface="Lato"/>
              </a:defRPr>
            </a:lvl4pPr>
            <a:lvl5pPr lvl="4" rtl="0" algn="r">
              <a:buNone/>
              <a:defRPr sz="1000">
                <a:solidFill>
                  <a:schemeClr val="dk2"/>
                </a:solidFill>
                <a:latin typeface="Lato"/>
                <a:ea typeface="Lato"/>
                <a:cs typeface="Lato"/>
                <a:sym typeface="Lato"/>
              </a:defRPr>
            </a:lvl5pPr>
            <a:lvl6pPr lvl="5" rtl="0" algn="r">
              <a:buNone/>
              <a:defRPr sz="1000">
                <a:solidFill>
                  <a:schemeClr val="dk2"/>
                </a:solidFill>
                <a:latin typeface="Lato"/>
                <a:ea typeface="Lato"/>
                <a:cs typeface="Lato"/>
                <a:sym typeface="Lato"/>
              </a:defRPr>
            </a:lvl6pPr>
            <a:lvl7pPr lvl="6" rtl="0" algn="r">
              <a:buNone/>
              <a:defRPr sz="1000">
                <a:solidFill>
                  <a:schemeClr val="dk2"/>
                </a:solidFill>
                <a:latin typeface="Lato"/>
                <a:ea typeface="Lato"/>
                <a:cs typeface="Lato"/>
                <a:sym typeface="Lato"/>
              </a:defRPr>
            </a:lvl7pPr>
            <a:lvl8pPr lvl="7" rtl="0" algn="r">
              <a:buNone/>
              <a:defRPr sz="1000">
                <a:solidFill>
                  <a:schemeClr val="dk2"/>
                </a:solidFill>
                <a:latin typeface="Lato"/>
                <a:ea typeface="Lato"/>
                <a:cs typeface="Lato"/>
                <a:sym typeface="Lato"/>
              </a:defRPr>
            </a:lvl8pPr>
            <a:lvl9pPr lvl="8" rtl="0"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6.xml"/><Relationship Id="rId3" Type="http://schemas.openxmlformats.org/officeDocument/2006/relationships/hyperlink" Target="https://learn.zenefits.com/rs/180-GFH-982/images/Zenefits_HRAdvisor_170919.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0.xml"/><Relationship Id="rId3" Type="http://schemas.openxmlformats.org/officeDocument/2006/relationships/hyperlink" Target="https://learn.zenefits.com/rs/180-GFH-982/images/Zenefits_HRAdvisor_170919.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www.thesaurus.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8CDEDE"/>
        </a:solidFill>
      </p:bgPr>
    </p:bg>
    <p:spTree>
      <p:nvGrpSpPr>
        <p:cNvPr id="87" name="Shape 87"/>
        <p:cNvGrpSpPr/>
        <p:nvPr/>
      </p:nvGrpSpPr>
      <p:grpSpPr>
        <a:xfrm>
          <a:off x="0" y="0"/>
          <a:ext cx="0" cy="0"/>
          <a:chOff x="0" y="0"/>
          <a:chExt cx="0" cy="0"/>
        </a:xfrm>
      </p:grpSpPr>
      <p:sp>
        <p:nvSpPr>
          <p:cNvPr id="88" name="Google Shape;88;p16"/>
          <p:cNvSpPr txBox="1"/>
          <p:nvPr>
            <p:ph type="title"/>
          </p:nvPr>
        </p:nvSpPr>
        <p:spPr>
          <a:xfrm>
            <a:off x="706374" y="715425"/>
            <a:ext cx="4313700" cy="1156800"/>
          </a:xfrm>
          <a:prstGeom prst="rect">
            <a:avLst/>
          </a:prstGeom>
          <a:noFill/>
          <a:ln>
            <a:noFill/>
          </a:ln>
        </p:spPr>
        <p:txBody>
          <a:bodyPr anchorCtr="0" anchor="t" bIns="34275" lIns="68575" spcFirstLastPara="1" rIns="68575" wrap="square" tIns="34275">
            <a:noAutofit/>
          </a:bodyPr>
          <a:lstStyle/>
          <a:p>
            <a:pPr indent="0" lvl="0" marL="0" marR="0" rtl="0" algn="l">
              <a:lnSpc>
                <a:spcPct val="90000"/>
              </a:lnSpc>
              <a:spcBef>
                <a:spcPts val="0"/>
              </a:spcBef>
              <a:spcAft>
                <a:spcPts val="0"/>
              </a:spcAft>
              <a:buClr>
                <a:schemeClr val="lt1"/>
              </a:buClr>
              <a:buFont typeface="Arial"/>
              <a:buNone/>
            </a:pPr>
            <a:r>
              <a:rPr lang="en"/>
              <a:t>How to Create Your First Employee Guidebook</a:t>
            </a:r>
            <a:endParaRPr/>
          </a:p>
        </p:txBody>
      </p:sp>
      <p:sp>
        <p:nvSpPr>
          <p:cNvPr id="89" name="Google Shape;89;p16"/>
          <p:cNvSpPr txBox="1"/>
          <p:nvPr>
            <p:ph idx="1" type="body"/>
          </p:nvPr>
        </p:nvSpPr>
        <p:spPr>
          <a:xfrm>
            <a:off x="706375" y="2806200"/>
            <a:ext cx="3666600" cy="1818900"/>
          </a:xfrm>
          <a:prstGeom prst="rect">
            <a:avLst/>
          </a:prstGeom>
          <a:noFill/>
          <a:ln>
            <a:noFill/>
          </a:ln>
        </p:spPr>
        <p:txBody>
          <a:bodyPr anchorCtr="0" anchor="t" bIns="34275" lIns="68575" spcFirstLastPara="1" rIns="68575" wrap="square" tIns="34275">
            <a:noAutofit/>
          </a:bodyPr>
          <a:lstStyle/>
          <a:p>
            <a:pPr indent="0" lvl="0" marL="0" marR="0" rtl="0" algn="l">
              <a:lnSpc>
                <a:spcPct val="90000"/>
              </a:lnSpc>
              <a:spcBef>
                <a:spcPts val="500"/>
              </a:spcBef>
              <a:spcAft>
                <a:spcPts val="0"/>
              </a:spcAft>
              <a:buClr>
                <a:schemeClr val="lt1"/>
              </a:buClr>
              <a:buFont typeface="Arial"/>
              <a:buNone/>
            </a:pPr>
            <a:r>
              <a:rPr lang="en"/>
              <a:t>Instructions</a:t>
            </a:r>
            <a:r>
              <a:rPr lang="en"/>
              <a:t> to customize this Guidebook</a:t>
            </a:r>
            <a:r>
              <a:rPr lang="en"/>
              <a:t>:</a:t>
            </a:r>
            <a:endParaRPr/>
          </a:p>
          <a:p>
            <a:pPr indent="0" lvl="0" marL="0" marR="0" rtl="0" algn="l">
              <a:lnSpc>
                <a:spcPct val="90000"/>
              </a:lnSpc>
              <a:spcBef>
                <a:spcPts val="500"/>
              </a:spcBef>
              <a:spcAft>
                <a:spcPts val="0"/>
              </a:spcAft>
              <a:buClr>
                <a:schemeClr val="lt1"/>
              </a:buClr>
              <a:buFont typeface="Arial"/>
              <a:buNone/>
            </a:pPr>
            <a:r>
              <a:rPr lang="en"/>
              <a:t>In Google Slides, go to the File menu in the top </a:t>
            </a:r>
            <a:r>
              <a:rPr lang="en"/>
              <a:t>left hand</a:t>
            </a:r>
            <a:r>
              <a:rPr lang="en"/>
              <a:t> corner of your window. Select ‘Make a Copy’ and name it [Your </a:t>
            </a:r>
            <a:r>
              <a:rPr lang="en"/>
              <a:t>Company's]</a:t>
            </a:r>
            <a:r>
              <a:rPr lang="en"/>
              <a:t> Employee Guidebook. You can also download it directly as a .ppt</a:t>
            </a:r>
            <a:endParaRPr/>
          </a:p>
          <a:p>
            <a:pPr indent="0" lvl="0" marL="0" marR="0" rtl="0" algn="l">
              <a:lnSpc>
                <a:spcPct val="90000"/>
              </a:lnSpc>
              <a:spcBef>
                <a:spcPts val="500"/>
              </a:spcBef>
              <a:spcAft>
                <a:spcPts val="0"/>
              </a:spcAft>
              <a:buClr>
                <a:schemeClr val="lt1"/>
              </a:buClr>
              <a:buFont typeface="Arial"/>
              <a:buNone/>
            </a:pPr>
            <a:r>
              <a:t/>
            </a:r>
            <a:endParaRPr/>
          </a:p>
          <a:p>
            <a:pPr indent="0" lvl="0" marL="0" marR="0" rtl="0" algn="l">
              <a:lnSpc>
                <a:spcPct val="90000"/>
              </a:lnSpc>
              <a:spcBef>
                <a:spcPts val="500"/>
              </a:spcBef>
              <a:spcAft>
                <a:spcPts val="0"/>
              </a:spcAft>
              <a:buClr>
                <a:schemeClr val="lt1"/>
              </a:buClr>
              <a:buFont typeface="Arial"/>
              <a:buNone/>
            </a:pPr>
            <a:r>
              <a:rPr lang="en"/>
              <a:t>This slide to be discarded after you customize your handbook.</a:t>
            </a:r>
            <a:endParaRPr/>
          </a:p>
        </p:txBody>
      </p:sp>
    </p:spTree>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Google Shape;143;p25"/>
          <p:cNvSpPr txBox="1"/>
          <p:nvPr>
            <p:ph type="title"/>
          </p:nvPr>
        </p:nvSpPr>
        <p:spPr>
          <a:xfrm>
            <a:off x="311025" y="575950"/>
            <a:ext cx="23238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Our Community</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44" name="Google Shape;144;p25"/>
          <p:cNvSpPr txBox="1"/>
          <p:nvPr>
            <p:ph idx="1" type="body"/>
          </p:nvPr>
        </p:nvSpPr>
        <p:spPr>
          <a:xfrm>
            <a:off x="2736975" y="644050"/>
            <a:ext cx="5994600" cy="3002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400"/>
              <a:t>Office Locations</a:t>
            </a:r>
            <a:endParaRPr b="1" sz="1400"/>
          </a:p>
          <a:p>
            <a:pPr indent="0" lvl="0" marL="0" rtl="0" algn="l">
              <a:lnSpc>
                <a:spcPct val="115000"/>
              </a:lnSpc>
              <a:spcBef>
                <a:spcPts val="1000"/>
              </a:spcBef>
              <a:spcAft>
                <a:spcPts val="0"/>
              </a:spcAft>
              <a:buNone/>
            </a:pPr>
            <a:r>
              <a:rPr lang="en" sz="1000"/>
              <a:t>Do you have more than one office location? Are you planning to expand outside of your current location? If you only have one office, include fun tips like where to grab lunch or a drink after work in your local neighborhood.</a:t>
            </a:r>
            <a:endParaRPr sz="1000"/>
          </a:p>
          <a:p>
            <a:pPr indent="0" lvl="0" marL="0" rtl="0" algn="l">
              <a:lnSpc>
                <a:spcPct val="114000"/>
              </a:lnSpc>
              <a:spcBef>
                <a:spcPts val="1600"/>
              </a:spcBef>
              <a:spcAft>
                <a:spcPts val="0"/>
              </a:spcAft>
              <a:buNone/>
            </a:pPr>
            <a:r>
              <a:rPr b="1" i="1" lang="en" sz="1000"/>
              <a:t>Examples:</a:t>
            </a:r>
            <a:endParaRPr b="1" i="1" sz="1000"/>
          </a:p>
          <a:p>
            <a:pPr indent="0" lvl="0" marL="0" rtl="0" algn="l">
              <a:lnSpc>
                <a:spcPct val="115000"/>
              </a:lnSpc>
              <a:spcBef>
                <a:spcPts val="1000"/>
              </a:spcBef>
              <a:spcAft>
                <a:spcPts val="0"/>
              </a:spcAft>
              <a:buNone/>
            </a:pPr>
            <a:r>
              <a:rPr i="1" lang="en" sz="1000"/>
              <a:t>Located in the heart of XYZ neighborhood, [Company Name] is in the heart of downtown. Just two blocks from XYZ transportation and a quick walk to XYZ attraction, you’ll love spending time in our work neighborhood. </a:t>
            </a:r>
            <a:endParaRPr i="1" sz="1000"/>
          </a:p>
          <a:p>
            <a:pPr indent="0" lvl="0" marL="0" rtl="0" algn="l">
              <a:lnSpc>
                <a:spcPct val="115000"/>
              </a:lnSpc>
              <a:spcBef>
                <a:spcPts val="1600"/>
              </a:spcBef>
              <a:spcAft>
                <a:spcPts val="0"/>
              </a:spcAft>
              <a:buNone/>
            </a:pPr>
            <a:r>
              <a:rPr i="1" lang="en" sz="1000"/>
              <a:t>Our CEO’s favorite spot for a sandwich is at SAJJ Cafe, Located at 2nd and Bryant. </a:t>
            </a:r>
            <a:endParaRPr i="1" sz="1000"/>
          </a:p>
          <a:p>
            <a:pPr indent="0" lvl="0" marL="0" rtl="0" algn="l">
              <a:lnSpc>
                <a:spcPct val="115000"/>
              </a:lnSpc>
              <a:spcBef>
                <a:spcPts val="1600"/>
              </a:spcBef>
              <a:spcAft>
                <a:spcPts val="1600"/>
              </a:spcAft>
              <a:buNone/>
            </a:pPr>
            <a:r>
              <a:rPr i="1" lang="en" sz="1000"/>
              <a:t>Did you know that company has XYZ in our kitchens? Be sure to head to the south wing to find our favorite treat!</a:t>
            </a:r>
            <a:endParaRPr sz="10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Google Shape;149;p26"/>
          <p:cNvSpPr txBox="1"/>
          <p:nvPr>
            <p:ph type="title"/>
          </p:nvPr>
        </p:nvSpPr>
        <p:spPr>
          <a:xfrm>
            <a:off x="311025" y="575950"/>
            <a:ext cx="22641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Company Lingo</a:t>
            </a:r>
            <a:endParaRPr/>
          </a:p>
        </p:txBody>
      </p:sp>
      <p:sp>
        <p:nvSpPr>
          <p:cNvPr id="150" name="Google Shape;150;p26"/>
          <p:cNvSpPr txBox="1"/>
          <p:nvPr>
            <p:ph idx="1" type="body"/>
          </p:nvPr>
        </p:nvSpPr>
        <p:spPr>
          <a:xfrm>
            <a:off x="2736975" y="644050"/>
            <a:ext cx="5994600" cy="3002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400"/>
              <a:t>Lingo </a:t>
            </a:r>
            <a:endParaRPr b="1" sz="1400"/>
          </a:p>
          <a:p>
            <a:pPr indent="0" lvl="0" marL="0" rtl="0" algn="l">
              <a:lnSpc>
                <a:spcPct val="115000"/>
              </a:lnSpc>
              <a:spcBef>
                <a:spcPts val="1000"/>
              </a:spcBef>
              <a:spcAft>
                <a:spcPts val="0"/>
              </a:spcAft>
              <a:buNone/>
            </a:pPr>
            <a:r>
              <a:rPr lang="en" sz="1000"/>
              <a:t>Does your team have specific terms that they use to refer to products, events or team members? Share them here! Your new workers will be feeling at home in no time.</a:t>
            </a:r>
            <a:endParaRPr sz="1000"/>
          </a:p>
          <a:p>
            <a:pPr indent="0" lvl="0" marL="0" rtl="0" algn="l">
              <a:lnSpc>
                <a:spcPct val="115000"/>
              </a:lnSpc>
              <a:spcBef>
                <a:spcPts val="1600"/>
              </a:spcBef>
              <a:spcAft>
                <a:spcPts val="0"/>
              </a:spcAft>
              <a:buNone/>
            </a:pPr>
            <a:r>
              <a:rPr lang="en" sz="1000"/>
              <a:t>For instance - New hires? Google calls them “Noobs” </a:t>
            </a:r>
            <a:endParaRPr sz="1000"/>
          </a:p>
          <a:p>
            <a:pPr indent="0" lvl="0" marL="0" rtl="0" algn="l">
              <a:lnSpc>
                <a:spcPct val="115000"/>
              </a:lnSpc>
              <a:spcBef>
                <a:spcPts val="1600"/>
              </a:spcBef>
              <a:spcAft>
                <a:spcPts val="0"/>
              </a:spcAft>
              <a:buNone/>
            </a:pPr>
            <a:r>
              <a:rPr lang="en" sz="1000"/>
              <a:t>Your employee base? We call ours ZenNation</a:t>
            </a:r>
            <a:endParaRPr sz="1000"/>
          </a:p>
          <a:p>
            <a:pPr indent="0" lvl="0" marL="0" rtl="0" algn="l">
              <a:lnSpc>
                <a:spcPct val="115000"/>
              </a:lnSpc>
              <a:spcBef>
                <a:spcPts val="1600"/>
              </a:spcBef>
              <a:spcAft>
                <a:spcPts val="1600"/>
              </a:spcAft>
              <a:buNone/>
            </a:pPr>
            <a:r>
              <a:rPr lang="en" sz="1000"/>
              <a:t>News update and team events routines - what do you call it and when does it occur?</a:t>
            </a:r>
            <a:endParaRPr b="1" sz="10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Google Shape;155;p27"/>
          <p:cNvSpPr txBox="1"/>
          <p:nvPr>
            <p:ph type="title"/>
          </p:nvPr>
        </p:nvSpPr>
        <p:spPr>
          <a:xfrm>
            <a:off x="311025" y="575950"/>
            <a:ext cx="22641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Unique Perks</a:t>
            </a:r>
            <a:endParaRPr/>
          </a:p>
        </p:txBody>
      </p:sp>
      <p:sp>
        <p:nvSpPr>
          <p:cNvPr id="156" name="Google Shape;156;p27"/>
          <p:cNvSpPr txBox="1"/>
          <p:nvPr>
            <p:ph idx="1" type="body"/>
          </p:nvPr>
        </p:nvSpPr>
        <p:spPr>
          <a:xfrm>
            <a:off x="2736975" y="644050"/>
            <a:ext cx="5994600" cy="3002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400"/>
              <a:t>Unique Perks</a:t>
            </a:r>
            <a:r>
              <a:rPr b="1" lang="en" sz="1100"/>
              <a:t> </a:t>
            </a:r>
            <a:endParaRPr b="1" sz="1100"/>
          </a:p>
          <a:p>
            <a:pPr indent="0" lvl="0" marL="0" rtl="0" algn="l">
              <a:lnSpc>
                <a:spcPct val="115000"/>
              </a:lnSpc>
              <a:spcBef>
                <a:spcPts val="1000"/>
              </a:spcBef>
              <a:spcAft>
                <a:spcPts val="0"/>
              </a:spcAft>
              <a:buNone/>
            </a:pPr>
            <a:r>
              <a:rPr lang="en" sz="1000"/>
              <a:t>At this point, if you’ve already recruited a new teammates, chances are they are familiar with your benefits package. However, take this opportunity to remind them of the fun stuff that makes working at your company unique! </a:t>
            </a:r>
            <a:endParaRPr sz="1000"/>
          </a:p>
          <a:p>
            <a:pPr indent="0" lvl="0" marL="0" rtl="0" algn="l">
              <a:lnSpc>
                <a:spcPct val="115000"/>
              </a:lnSpc>
              <a:spcBef>
                <a:spcPts val="1600"/>
              </a:spcBef>
              <a:spcAft>
                <a:spcPts val="0"/>
              </a:spcAft>
              <a:buNone/>
            </a:pPr>
            <a:r>
              <a:rPr lang="en" sz="1000"/>
              <a:t>Can employees start clubs? Do you host a weekly all hands? What about volunteering together as a team? </a:t>
            </a:r>
            <a:endParaRPr b="1" sz="1000"/>
          </a:p>
          <a:p>
            <a:pPr indent="0" lvl="0" marL="0" rtl="0" algn="l">
              <a:lnSpc>
                <a:spcPct val="115000"/>
              </a:lnSpc>
              <a:spcBef>
                <a:spcPts val="1600"/>
              </a:spcBef>
              <a:spcAft>
                <a:spcPts val="0"/>
              </a:spcAft>
              <a:buNone/>
            </a:pPr>
            <a:r>
              <a:rPr lang="en" sz="1000"/>
              <a:t>Some affordable (but unique) “perks” to offer could include:</a:t>
            </a:r>
            <a:endParaRPr sz="1000"/>
          </a:p>
          <a:p>
            <a:pPr indent="-292100" lvl="0" marL="457200" rtl="0" algn="l">
              <a:lnSpc>
                <a:spcPct val="115000"/>
              </a:lnSpc>
              <a:spcBef>
                <a:spcPts val="1000"/>
              </a:spcBef>
              <a:spcAft>
                <a:spcPts val="0"/>
              </a:spcAft>
              <a:buSzPts val="1000"/>
              <a:buChar char="●"/>
            </a:pPr>
            <a:r>
              <a:rPr lang="en" sz="1000"/>
              <a:t>Company sponsored membership to a meditation app </a:t>
            </a:r>
            <a:endParaRPr sz="1000"/>
          </a:p>
          <a:p>
            <a:pPr indent="-292100" lvl="0" marL="457200" rtl="0" algn="l">
              <a:lnSpc>
                <a:spcPct val="115000"/>
              </a:lnSpc>
              <a:spcBef>
                <a:spcPts val="0"/>
              </a:spcBef>
              <a:spcAft>
                <a:spcPts val="0"/>
              </a:spcAft>
              <a:buSzPts val="1000"/>
              <a:buChar char="●"/>
            </a:pPr>
            <a:r>
              <a:rPr lang="en" sz="1000"/>
              <a:t>Weekly dinners </a:t>
            </a:r>
            <a:endParaRPr sz="1000"/>
          </a:p>
          <a:p>
            <a:pPr indent="-292100" lvl="0" marL="457200" rtl="0" algn="l">
              <a:lnSpc>
                <a:spcPct val="115000"/>
              </a:lnSpc>
              <a:spcBef>
                <a:spcPts val="0"/>
              </a:spcBef>
              <a:spcAft>
                <a:spcPts val="0"/>
              </a:spcAft>
              <a:buSzPts val="1000"/>
              <a:buChar char="●"/>
            </a:pPr>
            <a:r>
              <a:rPr lang="en" sz="1000"/>
              <a:t>Hackathons</a:t>
            </a:r>
            <a:endParaRPr sz="1000"/>
          </a:p>
          <a:p>
            <a:pPr indent="-292100" lvl="0" marL="457200" rtl="0" algn="l">
              <a:lnSpc>
                <a:spcPct val="115000"/>
              </a:lnSpc>
              <a:spcBef>
                <a:spcPts val="0"/>
              </a:spcBef>
              <a:spcAft>
                <a:spcPts val="0"/>
              </a:spcAft>
              <a:buSzPts val="1000"/>
              <a:buChar char="●"/>
            </a:pPr>
            <a:r>
              <a:rPr lang="en" sz="1000"/>
              <a:t>Employee running club</a:t>
            </a:r>
            <a:endParaRPr sz="1000"/>
          </a:p>
          <a:p>
            <a:pPr indent="-292100" lvl="0" marL="457200" rtl="0" algn="l">
              <a:lnSpc>
                <a:spcPct val="115000"/>
              </a:lnSpc>
              <a:spcBef>
                <a:spcPts val="0"/>
              </a:spcBef>
              <a:spcAft>
                <a:spcPts val="0"/>
              </a:spcAft>
              <a:buSzPts val="1000"/>
              <a:buChar char="●"/>
            </a:pPr>
            <a:r>
              <a:rPr lang="en" sz="1000"/>
              <a:t>In office yoga led by an employee </a:t>
            </a:r>
            <a:endParaRPr b="1" sz="11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Google Shape;161;p28"/>
          <p:cNvSpPr txBox="1"/>
          <p:nvPr>
            <p:ph type="title"/>
          </p:nvPr>
        </p:nvSpPr>
        <p:spPr>
          <a:xfrm>
            <a:off x="311025" y="575950"/>
            <a:ext cx="22641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Social Media Policy</a:t>
            </a:r>
            <a:endParaRPr/>
          </a:p>
        </p:txBody>
      </p:sp>
      <p:sp>
        <p:nvSpPr>
          <p:cNvPr id="162" name="Google Shape;162;p28"/>
          <p:cNvSpPr txBox="1"/>
          <p:nvPr>
            <p:ph idx="1" type="body"/>
          </p:nvPr>
        </p:nvSpPr>
        <p:spPr>
          <a:xfrm>
            <a:off x="2736975" y="644050"/>
            <a:ext cx="5994600" cy="3002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400"/>
              <a:t>Social Media Policy </a:t>
            </a:r>
            <a:endParaRPr b="1" sz="1400"/>
          </a:p>
          <a:p>
            <a:pPr indent="0" lvl="0" marL="0" rtl="0" algn="l">
              <a:lnSpc>
                <a:spcPct val="115000"/>
              </a:lnSpc>
              <a:spcBef>
                <a:spcPts val="1000"/>
              </a:spcBef>
              <a:spcAft>
                <a:spcPts val="0"/>
              </a:spcAft>
              <a:buNone/>
            </a:pPr>
            <a:r>
              <a:rPr lang="en" sz="1000"/>
              <a:t>In 2018, it’s highly probable that many of your new hires are on social media, and we think that’s great! Take this opportunity to request certain usage of your company’s handle on Instagram, Twitter, Facebook and the like. For instance - do you love when new hires share photos of swag on their first day? Encourage team photos but don’t want any alcohol included if the company name is mentioned? This is the place to make those requests. </a:t>
            </a:r>
            <a:endParaRPr sz="1000"/>
          </a:p>
          <a:p>
            <a:pPr indent="0" lvl="0" marL="0" rtl="0" algn="l">
              <a:lnSpc>
                <a:spcPct val="115000"/>
              </a:lnSpc>
              <a:spcBef>
                <a:spcPts val="1600"/>
              </a:spcBef>
              <a:spcAft>
                <a:spcPts val="0"/>
              </a:spcAft>
              <a:buNone/>
            </a:pPr>
            <a:r>
              <a:rPr b="1" lang="en" sz="1000"/>
              <a:t>A Few Tips:</a:t>
            </a:r>
            <a:endParaRPr b="1" sz="1000"/>
          </a:p>
          <a:p>
            <a:pPr indent="-292100" lvl="0" marL="457200" rtl="0" algn="l">
              <a:lnSpc>
                <a:spcPct val="115000"/>
              </a:lnSpc>
              <a:spcBef>
                <a:spcPts val="1000"/>
              </a:spcBef>
              <a:spcAft>
                <a:spcPts val="0"/>
              </a:spcAft>
              <a:buSzPts val="1000"/>
              <a:buChar char="●"/>
            </a:pPr>
            <a:r>
              <a:rPr lang="en" sz="1000"/>
              <a:t>This is a great place to showcase what your company handles are on which platforms in case they slightly deviate from your brand name. </a:t>
            </a:r>
            <a:endParaRPr sz="1000"/>
          </a:p>
          <a:p>
            <a:pPr indent="-292100" lvl="0" marL="457200" rtl="0" algn="l">
              <a:lnSpc>
                <a:spcPct val="115000"/>
              </a:lnSpc>
              <a:spcBef>
                <a:spcPts val="0"/>
              </a:spcBef>
              <a:spcAft>
                <a:spcPts val="0"/>
              </a:spcAft>
              <a:buSzPts val="1000"/>
              <a:buChar char="●"/>
            </a:pPr>
            <a:r>
              <a:rPr lang="en" sz="1000"/>
              <a:t>Include any cultural hashtags that you like using, and the links to your social profiles. </a:t>
            </a:r>
            <a:endParaRPr b="1" sz="11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sp>
        <p:nvSpPr>
          <p:cNvPr id="167" name="Google Shape;167;p29"/>
          <p:cNvSpPr txBox="1"/>
          <p:nvPr>
            <p:ph type="title"/>
          </p:nvPr>
        </p:nvSpPr>
        <p:spPr>
          <a:xfrm>
            <a:off x="311025" y="575950"/>
            <a:ext cx="22641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How to Contact HR</a:t>
            </a:r>
            <a:endParaRPr/>
          </a:p>
        </p:txBody>
      </p:sp>
      <p:sp>
        <p:nvSpPr>
          <p:cNvPr id="168" name="Google Shape;168;p29"/>
          <p:cNvSpPr txBox="1"/>
          <p:nvPr>
            <p:ph idx="1" type="body"/>
          </p:nvPr>
        </p:nvSpPr>
        <p:spPr>
          <a:xfrm>
            <a:off x="2736975" y="644050"/>
            <a:ext cx="5994600" cy="3002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400"/>
              <a:t>HR Contact Info</a:t>
            </a:r>
            <a:r>
              <a:rPr lang="en" sz="1400"/>
              <a:t> </a:t>
            </a:r>
            <a:endParaRPr sz="1400"/>
          </a:p>
          <a:p>
            <a:pPr indent="0" lvl="0" marL="0" rtl="0" algn="l">
              <a:lnSpc>
                <a:spcPct val="115000"/>
              </a:lnSpc>
              <a:spcBef>
                <a:spcPts val="1000"/>
              </a:spcBef>
              <a:spcAft>
                <a:spcPts val="0"/>
              </a:spcAft>
              <a:buNone/>
            </a:pPr>
            <a:r>
              <a:rPr lang="en" sz="1000"/>
              <a:t>Share with your team the best way to get in touch with your HR team or representative. It’s a great idea to share directions, policies and ways that your company offers support to your team and a safe place to share questions or concerns. </a:t>
            </a:r>
            <a:endParaRPr sz="1000"/>
          </a:p>
          <a:p>
            <a:pPr indent="0" lvl="0" marL="0" rtl="0" algn="l">
              <a:lnSpc>
                <a:spcPct val="100000"/>
              </a:lnSpc>
              <a:spcBef>
                <a:spcPts val="1600"/>
              </a:spcBef>
              <a:spcAft>
                <a:spcPts val="0"/>
              </a:spcAft>
              <a:buNone/>
            </a:pPr>
            <a:r>
              <a:t/>
            </a:r>
            <a:endParaRPr sz="1100"/>
          </a:p>
          <a:p>
            <a:pPr indent="0" lvl="0" marL="0" rtl="0" algn="l">
              <a:lnSpc>
                <a:spcPct val="100000"/>
              </a:lnSpc>
              <a:spcBef>
                <a:spcPts val="1600"/>
              </a:spcBef>
              <a:spcAft>
                <a:spcPts val="1600"/>
              </a:spcAft>
              <a:buNone/>
            </a:pPr>
            <a:r>
              <a:t/>
            </a:r>
            <a:endParaRPr sz="11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2" name="Shape 172"/>
        <p:cNvGrpSpPr/>
        <p:nvPr/>
      </p:nvGrpSpPr>
      <p:grpSpPr>
        <a:xfrm>
          <a:off x="0" y="0"/>
          <a:ext cx="0" cy="0"/>
          <a:chOff x="0" y="0"/>
          <a:chExt cx="0" cy="0"/>
        </a:xfrm>
      </p:grpSpPr>
      <p:sp>
        <p:nvSpPr>
          <p:cNvPr id="173" name="Google Shape;173;p30"/>
          <p:cNvSpPr txBox="1"/>
          <p:nvPr>
            <p:ph type="title"/>
          </p:nvPr>
        </p:nvSpPr>
        <p:spPr>
          <a:xfrm>
            <a:off x="311025" y="575950"/>
            <a:ext cx="22641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House-</a:t>
            </a:r>
            <a:br>
              <a:rPr lang="en"/>
            </a:br>
            <a:r>
              <a:rPr lang="en"/>
              <a:t>keeping</a:t>
            </a:r>
            <a:endParaRPr/>
          </a:p>
        </p:txBody>
      </p:sp>
      <p:sp>
        <p:nvSpPr>
          <p:cNvPr id="174" name="Google Shape;174;p30"/>
          <p:cNvSpPr txBox="1"/>
          <p:nvPr>
            <p:ph idx="1" type="body"/>
          </p:nvPr>
        </p:nvSpPr>
        <p:spPr>
          <a:xfrm>
            <a:off x="2736975" y="644050"/>
            <a:ext cx="5994600" cy="3002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400"/>
              <a:t>Food Allergies</a:t>
            </a:r>
            <a:r>
              <a:rPr lang="en" sz="1400"/>
              <a:t> </a:t>
            </a:r>
            <a:endParaRPr sz="1400"/>
          </a:p>
          <a:p>
            <a:pPr indent="0" lvl="0" marL="0" rtl="0" algn="l">
              <a:lnSpc>
                <a:spcPct val="115000"/>
              </a:lnSpc>
              <a:spcBef>
                <a:spcPts val="1000"/>
              </a:spcBef>
              <a:spcAft>
                <a:spcPts val="0"/>
              </a:spcAft>
              <a:buNone/>
            </a:pPr>
            <a:r>
              <a:rPr lang="en" sz="1000"/>
              <a:t>Do you have a new hire with a severe food allergy? Be sure to address it early! Share tips and policy around bringing in certain food groups if applicable. Otherwise, omit this blurb if not applicable. </a:t>
            </a:r>
            <a:endParaRPr sz="1000"/>
          </a:p>
          <a:p>
            <a:pPr indent="0" lvl="0" marL="0" rtl="0" algn="l">
              <a:lnSpc>
                <a:spcPct val="100000"/>
              </a:lnSpc>
              <a:spcBef>
                <a:spcPts val="1600"/>
              </a:spcBef>
              <a:spcAft>
                <a:spcPts val="0"/>
              </a:spcAft>
              <a:buNone/>
            </a:pPr>
            <a:r>
              <a:rPr b="1" lang="en" sz="1400"/>
              <a:t>Shared Spaces</a:t>
            </a:r>
            <a:r>
              <a:rPr b="1" lang="en" sz="1100"/>
              <a:t> </a:t>
            </a:r>
            <a:endParaRPr b="1" sz="1100"/>
          </a:p>
          <a:p>
            <a:pPr indent="0" lvl="0" marL="0" rtl="0" algn="l">
              <a:lnSpc>
                <a:spcPct val="115000"/>
              </a:lnSpc>
              <a:spcBef>
                <a:spcPts val="1000"/>
              </a:spcBef>
              <a:spcAft>
                <a:spcPts val="0"/>
              </a:spcAft>
              <a:buNone/>
            </a:pPr>
            <a:r>
              <a:rPr lang="en" sz="1000"/>
              <a:t>How do employees get in and out of the office? What are your office hours? Is it safe to keep computers on desks overnight, or do you prefer that employees take them home? What about cell phones?</a:t>
            </a:r>
            <a:endParaRPr sz="1400"/>
          </a:p>
          <a:p>
            <a:pPr indent="0" lvl="0" marL="0" rtl="0" algn="l">
              <a:lnSpc>
                <a:spcPct val="100000"/>
              </a:lnSpc>
              <a:spcBef>
                <a:spcPts val="1600"/>
              </a:spcBef>
              <a:spcAft>
                <a:spcPts val="0"/>
              </a:spcAft>
              <a:buNone/>
            </a:pPr>
            <a:r>
              <a:rPr b="1" lang="en" sz="1400"/>
              <a:t>Cell phones and other tech</a:t>
            </a:r>
            <a:endParaRPr b="1" sz="1400"/>
          </a:p>
          <a:p>
            <a:pPr indent="0" lvl="0" marL="0" rtl="0" algn="l">
              <a:lnSpc>
                <a:spcPct val="115000"/>
              </a:lnSpc>
              <a:spcBef>
                <a:spcPts val="1000"/>
              </a:spcBef>
              <a:spcAft>
                <a:spcPts val="0"/>
              </a:spcAft>
              <a:buNone/>
            </a:pPr>
            <a:r>
              <a:rPr lang="en" sz="1000"/>
              <a:t>We understand that constant connectivity is an integral part of working culture today. Our only ask is that you use your smart devices responsibly and in a way that will not distract your colleagues. Personal calls should be taken outside or in a communal area, please. </a:t>
            </a:r>
            <a:endParaRPr sz="1000"/>
          </a:p>
          <a:p>
            <a:pPr indent="0" lvl="0" marL="0" rtl="0" algn="l">
              <a:lnSpc>
                <a:spcPct val="100000"/>
              </a:lnSpc>
              <a:spcBef>
                <a:spcPts val="1600"/>
              </a:spcBef>
              <a:spcAft>
                <a:spcPts val="0"/>
              </a:spcAft>
              <a:buNone/>
            </a:pPr>
            <a:r>
              <a:t/>
            </a:r>
            <a:endParaRPr sz="1100"/>
          </a:p>
          <a:p>
            <a:pPr indent="0" lvl="0" marL="0" rtl="0" algn="l">
              <a:lnSpc>
                <a:spcPct val="100000"/>
              </a:lnSpc>
              <a:spcBef>
                <a:spcPts val="1600"/>
              </a:spcBef>
              <a:spcAft>
                <a:spcPts val="1600"/>
              </a:spcAft>
              <a:buNone/>
            </a:pPr>
            <a:r>
              <a:t/>
            </a:r>
            <a:endParaRPr sz="11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8" name="Shape 178"/>
        <p:cNvGrpSpPr/>
        <p:nvPr/>
      </p:nvGrpSpPr>
      <p:grpSpPr>
        <a:xfrm>
          <a:off x="0" y="0"/>
          <a:ext cx="0" cy="0"/>
          <a:chOff x="0" y="0"/>
          <a:chExt cx="0" cy="0"/>
        </a:xfrm>
      </p:grpSpPr>
      <p:sp>
        <p:nvSpPr>
          <p:cNvPr id="179" name="Google Shape;179;p31"/>
          <p:cNvSpPr txBox="1"/>
          <p:nvPr>
            <p:ph type="title"/>
          </p:nvPr>
        </p:nvSpPr>
        <p:spPr>
          <a:xfrm>
            <a:off x="265500" y="1397350"/>
            <a:ext cx="4045200" cy="1318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General</a:t>
            </a:r>
            <a:r>
              <a:rPr lang="en"/>
              <a:t> E</a:t>
            </a:r>
            <a:r>
              <a:rPr lang="en"/>
              <a:t>mployment</a:t>
            </a:r>
            <a:endParaRPr/>
          </a:p>
          <a:p>
            <a:pPr indent="0" lvl="0" marL="0" rtl="0" algn="ctr">
              <a:spcBef>
                <a:spcPts val="0"/>
              </a:spcBef>
              <a:spcAft>
                <a:spcPts val="0"/>
              </a:spcAft>
              <a:buNone/>
            </a:pPr>
            <a:r>
              <a:rPr lang="en"/>
              <a:t>Policies </a:t>
            </a:r>
            <a:endParaRPr i="1" sz="1000"/>
          </a:p>
        </p:txBody>
      </p:sp>
      <p:sp>
        <p:nvSpPr>
          <p:cNvPr id="180" name="Google Shape;180;p31"/>
          <p:cNvSpPr txBox="1"/>
          <p:nvPr>
            <p:ph idx="2" type="body"/>
          </p:nvPr>
        </p:nvSpPr>
        <p:spPr>
          <a:xfrm>
            <a:off x="4953000" y="589200"/>
            <a:ext cx="3837000" cy="36951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200"/>
              <a:t>At Will Employment </a:t>
            </a:r>
            <a:endParaRPr sz="1200"/>
          </a:p>
          <a:p>
            <a:pPr indent="0" lvl="0" marL="0" rtl="0" algn="l">
              <a:lnSpc>
                <a:spcPct val="100000"/>
              </a:lnSpc>
              <a:spcBef>
                <a:spcPts val="1000"/>
              </a:spcBef>
              <a:spcAft>
                <a:spcPts val="0"/>
              </a:spcAft>
              <a:buNone/>
            </a:pPr>
            <a:r>
              <a:rPr lang="en" sz="1200"/>
              <a:t>Equal Employment Opportunity </a:t>
            </a:r>
            <a:endParaRPr sz="1200"/>
          </a:p>
          <a:p>
            <a:pPr indent="0" lvl="0" marL="0" rtl="0" algn="l">
              <a:lnSpc>
                <a:spcPct val="100000"/>
              </a:lnSpc>
              <a:spcBef>
                <a:spcPts val="1000"/>
              </a:spcBef>
              <a:spcAft>
                <a:spcPts val="0"/>
              </a:spcAft>
              <a:buNone/>
            </a:pPr>
            <a:r>
              <a:rPr lang="en" sz="1200"/>
              <a:t>Reference and Background Checks </a:t>
            </a:r>
            <a:endParaRPr sz="1200"/>
          </a:p>
          <a:p>
            <a:pPr indent="0" lvl="0" marL="0" rtl="0" algn="l">
              <a:lnSpc>
                <a:spcPct val="100000"/>
              </a:lnSpc>
              <a:spcBef>
                <a:spcPts val="1000"/>
              </a:spcBef>
              <a:spcAft>
                <a:spcPts val="0"/>
              </a:spcAft>
              <a:buNone/>
            </a:pPr>
            <a:r>
              <a:rPr lang="en" sz="1200"/>
              <a:t>Immigration Laws</a:t>
            </a:r>
            <a:endParaRPr sz="1200"/>
          </a:p>
          <a:p>
            <a:pPr indent="0" lvl="0" marL="0" rtl="0" algn="l">
              <a:lnSpc>
                <a:spcPct val="100000"/>
              </a:lnSpc>
              <a:spcBef>
                <a:spcPts val="1000"/>
              </a:spcBef>
              <a:spcAft>
                <a:spcPts val="0"/>
              </a:spcAft>
              <a:buNone/>
            </a:pPr>
            <a:r>
              <a:rPr lang="en" sz="1200"/>
              <a:t>Employee Classifications </a:t>
            </a:r>
            <a:endParaRPr sz="1200"/>
          </a:p>
          <a:p>
            <a:pPr indent="0" lvl="0" marL="0" rtl="0" algn="l">
              <a:lnSpc>
                <a:spcPct val="100000"/>
              </a:lnSpc>
              <a:spcBef>
                <a:spcPts val="1000"/>
              </a:spcBef>
              <a:spcAft>
                <a:spcPts val="0"/>
              </a:spcAft>
              <a:buNone/>
            </a:pPr>
            <a:r>
              <a:rPr lang="en" sz="1200"/>
              <a:t>Workplace Conduct </a:t>
            </a:r>
            <a:endParaRPr sz="1200"/>
          </a:p>
          <a:p>
            <a:pPr indent="0" lvl="0" marL="0" rtl="0" algn="l">
              <a:lnSpc>
                <a:spcPct val="100000"/>
              </a:lnSpc>
              <a:spcBef>
                <a:spcPts val="1000"/>
              </a:spcBef>
              <a:spcAft>
                <a:spcPts val="0"/>
              </a:spcAft>
              <a:buNone/>
            </a:pPr>
            <a:r>
              <a:rPr lang="en" sz="1200"/>
              <a:t>Complaint &amp; Investigation Procedure </a:t>
            </a:r>
            <a:endParaRPr sz="1200"/>
          </a:p>
          <a:p>
            <a:pPr indent="0" lvl="0" marL="0" rtl="0" algn="l">
              <a:lnSpc>
                <a:spcPct val="100000"/>
              </a:lnSpc>
              <a:spcBef>
                <a:spcPts val="1000"/>
              </a:spcBef>
              <a:spcAft>
                <a:spcPts val="0"/>
              </a:spcAft>
              <a:buNone/>
            </a:pPr>
            <a:r>
              <a:rPr lang="en" sz="1200"/>
              <a:t>Shared Spaces </a:t>
            </a:r>
            <a:endParaRPr sz="1200"/>
          </a:p>
          <a:p>
            <a:pPr indent="0" lvl="0" marL="0" rtl="0" algn="l">
              <a:lnSpc>
                <a:spcPct val="100000"/>
              </a:lnSpc>
              <a:spcBef>
                <a:spcPts val="1000"/>
              </a:spcBef>
              <a:spcAft>
                <a:spcPts val="0"/>
              </a:spcAft>
              <a:buNone/>
            </a:pPr>
            <a:r>
              <a:rPr lang="en" sz="1200"/>
              <a:t>Anti-Retaliation &amp; Whistleblower Policy</a:t>
            </a:r>
            <a:endParaRPr sz="1200"/>
          </a:p>
          <a:p>
            <a:pPr indent="0" lvl="0" marL="0" rtl="0" algn="l">
              <a:lnSpc>
                <a:spcPct val="100000"/>
              </a:lnSpc>
              <a:spcBef>
                <a:spcPts val="1000"/>
              </a:spcBef>
              <a:spcAft>
                <a:spcPts val="0"/>
              </a:spcAft>
              <a:buNone/>
            </a:pPr>
            <a:r>
              <a:rPr lang="en" sz="1200"/>
              <a:t>Anti-Discrimination &amp; Harassment</a:t>
            </a:r>
            <a:endParaRPr sz="1200"/>
          </a:p>
          <a:p>
            <a:pPr indent="0" lvl="0" marL="0" rtl="0" algn="l">
              <a:lnSpc>
                <a:spcPct val="100000"/>
              </a:lnSpc>
              <a:spcBef>
                <a:spcPts val="1000"/>
              </a:spcBef>
              <a:spcAft>
                <a:spcPts val="0"/>
              </a:spcAft>
              <a:buNone/>
            </a:pPr>
            <a:r>
              <a:rPr lang="en" sz="1200"/>
              <a:t>Sexual Harassment</a:t>
            </a:r>
            <a:endParaRPr sz="1200"/>
          </a:p>
          <a:p>
            <a:pPr indent="0" lvl="0" marL="0" rtl="0" algn="l">
              <a:lnSpc>
                <a:spcPct val="100000"/>
              </a:lnSpc>
              <a:spcBef>
                <a:spcPts val="1000"/>
              </a:spcBef>
              <a:spcAft>
                <a:spcPts val="1000"/>
              </a:spcAft>
              <a:buNone/>
            </a:pPr>
            <a:r>
              <a:t/>
            </a:r>
            <a:endParaRPr sz="1200"/>
          </a:p>
        </p:txBody>
      </p:sp>
      <p:sp>
        <p:nvSpPr>
          <p:cNvPr id="181" name="Google Shape;181;p31"/>
          <p:cNvSpPr txBox="1"/>
          <p:nvPr/>
        </p:nvSpPr>
        <p:spPr>
          <a:xfrm>
            <a:off x="208200" y="3958750"/>
            <a:ext cx="4172700" cy="1288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i="1" lang="en" sz="1000">
                <a:solidFill>
                  <a:schemeClr val="dk2"/>
                </a:solidFill>
                <a:latin typeface="Lato"/>
                <a:ea typeface="Lato"/>
                <a:cs typeface="Lato"/>
                <a:sym typeface="Lato"/>
              </a:rPr>
              <a:t>Pages 16–21 contain information that requires legal and professional review. With Zenefits HR Advisor services, you have access to your very own HR consultant who will guide you through the necessary procedures of being a compliant employer. Visit </a:t>
            </a:r>
            <a:r>
              <a:rPr i="1" lang="en" sz="1000" u="sng">
                <a:solidFill>
                  <a:srgbClr val="6D9EBC"/>
                </a:solidFill>
                <a:latin typeface="Lato"/>
                <a:ea typeface="Lato"/>
                <a:cs typeface="Lato"/>
                <a:sym typeface="Lato"/>
                <a:hlinkClick r:id="rId3"/>
              </a:rPr>
              <a:t>www.zenefits.com/hradvisor</a:t>
            </a:r>
            <a:r>
              <a:rPr i="1" lang="en" sz="1000">
                <a:solidFill>
                  <a:schemeClr val="accent2"/>
                </a:solidFill>
                <a:latin typeface="Lato"/>
                <a:ea typeface="Lato"/>
                <a:cs typeface="Lato"/>
                <a:sym typeface="Lato"/>
              </a:rPr>
              <a:t> </a:t>
            </a:r>
            <a:r>
              <a:rPr i="1" lang="en" sz="1000">
                <a:solidFill>
                  <a:srgbClr val="171616"/>
                </a:solidFill>
                <a:latin typeface="Lato"/>
                <a:ea typeface="Lato"/>
                <a:cs typeface="Lato"/>
                <a:sym typeface="Lato"/>
              </a:rPr>
              <a:t>to learn more.</a:t>
            </a:r>
            <a:endParaRPr i="1" sz="1000">
              <a:solidFill>
                <a:srgbClr val="171616"/>
              </a:solidFill>
              <a:latin typeface="Lato"/>
              <a:ea typeface="Lato"/>
              <a:cs typeface="Lato"/>
              <a:sym typeface="Lato"/>
            </a:endParaRPr>
          </a:p>
          <a:p>
            <a:pPr indent="0" lvl="0" marL="0" rtl="0" algn="l">
              <a:spcBef>
                <a:spcPts val="0"/>
              </a:spcBef>
              <a:spcAft>
                <a:spcPts val="0"/>
              </a:spcAft>
              <a:buNone/>
            </a:pPr>
            <a:r>
              <a:t/>
            </a:r>
            <a:endParaRPr i="1" sz="1000">
              <a:solidFill>
                <a:schemeClr val="dk2"/>
              </a:solidFill>
              <a:latin typeface="Roboto"/>
              <a:ea typeface="Roboto"/>
              <a:cs typeface="Roboto"/>
              <a:sym typeface="Roboto"/>
            </a:endParaRPr>
          </a:p>
          <a:p>
            <a:pPr indent="0" lvl="0" marL="0" rtl="0" algn="l">
              <a:spcBef>
                <a:spcPts val="0"/>
              </a:spcBef>
              <a:spcAft>
                <a:spcPts val="0"/>
              </a:spcAft>
              <a:buNone/>
            </a:pPr>
            <a:r>
              <a:t/>
            </a:r>
            <a:endParaRPr i="1" sz="1000">
              <a:solidFill>
                <a:schemeClr val="dk2"/>
              </a:solidFill>
              <a:latin typeface="Roboto"/>
              <a:ea typeface="Roboto"/>
              <a:cs typeface="Roboto"/>
              <a:sym typeface="Roboto"/>
            </a:endParaRPr>
          </a:p>
        </p:txBody>
      </p:sp>
      <p:sp>
        <p:nvSpPr>
          <p:cNvPr id="182" name="Google Shape;182;p31"/>
          <p:cNvSpPr txBox="1"/>
          <p:nvPr>
            <p:ph idx="1" type="subTitle"/>
          </p:nvPr>
        </p:nvSpPr>
        <p:spPr>
          <a:xfrm>
            <a:off x="304800" y="2626725"/>
            <a:ext cx="3704400" cy="926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Other handbook inclusions worth considering</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6" name="Shape 186"/>
        <p:cNvGrpSpPr/>
        <p:nvPr/>
      </p:nvGrpSpPr>
      <p:grpSpPr>
        <a:xfrm>
          <a:off x="0" y="0"/>
          <a:ext cx="0" cy="0"/>
          <a:chOff x="0" y="0"/>
          <a:chExt cx="0" cy="0"/>
        </a:xfrm>
      </p:grpSpPr>
      <p:sp>
        <p:nvSpPr>
          <p:cNvPr id="187" name="Google Shape;187;p32"/>
          <p:cNvSpPr txBox="1"/>
          <p:nvPr>
            <p:ph type="title"/>
          </p:nvPr>
        </p:nvSpPr>
        <p:spPr>
          <a:xfrm>
            <a:off x="265500" y="1397350"/>
            <a:ext cx="4045200" cy="1318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General Company</a:t>
            </a:r>
            <a:endParaRPr/>
          </a:p>
          <a:p>
            <a:pPr indent="0" lvl="0" marL="0" rtl="0" algn="ctr">
              <a:spcBef>
                <a:spcPts val="0"/>
              </a:spcBef>
              <a:spcAft>
                <a:spcPts val="0"/>
              </a:spcAft>
              <a:buNone/>
            </a:pPr>
            <a:r>
              <a:rPr lang="en"/>
              <a:t>Policies </a:t>
            </a:r>
            <a:endParaRPr i="1" sz="1000"/>
          </a:p>
        </p:txBody>
      </p:sp>
      <p:sp>
        <p:nvSpPr>
          <p:cNvPr id="188" name="Google Shape;188;p32"/>
          <p:cNvSpPr txBox="1"/>
          <p:nvPr>
            <p:ph idx="2" type="body"/>
          </p:nvPr>
        </p:nvSpPr>
        <p:spPr>
          <a:xfrm>
            <a:off x="4939500" y="724200"/>
            <a:ext cx="4110900" cy="36951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200"/>
              <a:t>Drug, Alcohol &amp; Smoking Policy </a:t>
            </a:r>
            <a:endParaRPr sz="1200"/>
          </a:p>
          <a:p>
            <a:pPr indent="0" lvl="0" marL="0" rtl="0" algn="l">
              <a:lnSpc>
                <a:spcPct val="100000"/>
              </a:lnSpc>
              <a:spcBef>
                <a:spcPts val="1000"/>
              </a:spcBef>
              <a:spcAft>
                <a:spcPts val="0"/>
              </a:spcAft>
              <a:buNone/>
            </a:pPr>
            <a:r>
              <a:rPr lang="en" sz="1200"/>
              <a:t>Workplace Violence Prevention </a:t>
            </a:r>
            <a:endParaRPr sz="1200"/>
          </a:p>
          <a:p>
            <a:pPr indent="0" lvl="0" marL="0" rtl="0" algn="l">
              <a:lnSpc>
                <a:spcPct val="100000"/>
              </a:lnSpc>
              <a:spcBef>
                <a:spcPts val="1000"/>
              </a:spcBef>
              <a:spcAft>
                <a:spcPts val="0"/>
              </a:spcAft>
              <a:buNone/>
            </a:pPr>
            <a:r>
              <a:rPr lang="en" sz="1200"/>
              <a:t>Conflict of Interest </a:t>
            </a:r>
            <a:endParaRPr sz="1200"/>
          </a:p>
          <a:p>
            <a:pPr indent="0" lvl="0" marL="0" rtl="0" algn="l">
              <a:lnSpc>
                <a:spcPct val="100000"/>
              </a:lnSpc>
              <a:spcBef>
                <a:spcPts val="1000"/>
              </a:spcBef>
              <a:spcAft>
                <a:spcPts val="0"/>
              </a:spcAft>
              <a:buNone/>
            </a:pPr>
            <a:r>
              <a:rPr lang="en" sz="1200"/>
              <a:t>Business Travel &amp; Expenses </a:t>
            </a:r>
            <a:endParaRPr sz="1200"/>
          </a:p>
          <a:p>
            <a:pPr indent="0" lvl="0" marL="0" rtl="0" algn="l">
              <a:lnSpc>
                <a:spcPct val="100000"/>
              </a:lnSpc>
              <a:spcBef>
                <a:spcPts val="1000"/>
              </a:spcBef>
              <a:spcAft>
                <a:spcPts val="0"/>
              </a:spcAft>
              <a:buNone/>
            </a:pPr>
            <a:r>
              <a:rPr lang="en" sz="1200"/>
              <a:t>Protecting Confidential Information </a:t>
            </a:r>
            <a:endParaRPr sz="1200"/>
          </a:p>
          <a:p>
            <a:pPr indent="0" lvl="0" marL="0" rtl="0" algn="l">
              <a:lnSpc>
                <a:spcPct val="100000"/>
              </a:lnSpc>
              <a:spcBef>
                <a:spcPts val="1000"/>
              </a:spcBef>
              <a:spcAft>
                <a:spcPts val="0"/>
              </a:spcAft>
              <a:buNone/>
            </a:pPr>
            <a:r>
              <a:rPr lang="en" sz="1200"/>
              <a:t>Reasonable </a:t>
            </a:r>
            <a:r>
              <a:rPr lang="en" sz="1200"/>
              <a:t>Accommodation</a:t>
            </a:r>
            <a:r>
              <a:rPr lang="en" sz="1200"/>
              <a:t> Under the Americans with Disabilities Act (ADA) </a:t>
            </a:r>
            <a:endParaRPr sz="1200"/>
          </a:p>
          <a:p>
            <a:pPr indent="0" lvl="0" marL="0" rtl="0" algn="l">
              <a:lnSpc>
                <a:spcPct val="100000"/>
              </a:lnSpc>
              <a:spcBef>
                <a:spcPts val="1000"/>
              </a:spcBef>
              <a:spcAft>
                <a:spcPts val="0"/>
              </a:spcAft>
              <a:buNone/>
            </a:pPr>
            <a:r>
              <a:rPr lang="en" sz="1200"/>
              <a:t>Safety and Accident Rules (Compliance with OSHA)</a:t>
            </a:r>
            <a:endParaRPr sz="1200"/>
          </a:p>
          <a:p>
            <a:pPr indent="0" lvl="0" marL="0" rtl="0" algn="l">
              <a:lnSpc>
                <a:spcPct val="100000"/>
              </a:lnSpc>
              <a:spcBef>
                <a:spcPts val="1000"/>
              </a:spcBef>
              <a:spcAft>
                <a:spcPts val="0"/>
              </a:spcAft>
              <a:buNone/>
            </a:pPr>
            <a:r>
              <a:rPr lang="en" sz="1200"/>
              <a:t>Paid Time Off Policy (vacation, sick leave, personal leave, bereavement leave and religious observance)</a:t>
            </a:r>
            <a:endParaRPr sz="1200"/>
          </a:p>
          <a:p>
            <a:pPr indent="0" lvl="0" marL="0" rtl="0" algn="l">
              <a:lnSpc>
                <a:spcPct val="100000"/>
              </a:lnSpc>
              <a:spcBef>
                <a:spcPts val="1000"/>
              </a:spcBef>
              <a:spcAft>
                <a:spcPts val="0"/>
              </a:spcAft>
              <a:buNone/>
            </a:pPr>
            <a:r>
              <a:t/>
            </a:r>
            <a:endParaRPr sz="1200"/>
          </a:p>
          <a:p>
            <a:pPr indent="0" lvl="0" marL="0" rtl="0" algn="l">
              <a:lnSpc>
                <a:spcPct val="100000"/>
              </a:lnSpc>
              <a:spcBef>
                <a:spcPts val="1000"/>
              </a:spcBef>
              <a:spcAft>
                <a:spcPts val="0"/>
              </a:spcAft>
              <a:buNone/>
            </a:pPr>
            <a:r>
              <a:t/>
            </a:r>
            <a:endParaRPr sz="1200"/>
          </a:p>
          <a:p>
            <a:pPr indent="0" lvl="0" marL="0" rtl="0" algn="l">
              <a:lnSpc>
                <a:spcPct val="100000"/>
              </a:lnSpc>
              <a:spcBef>
                <a:spcPts val="1600"/>
              </a:spcBef>
              <a:spcAft>
                <a:spcPts val="0"/>
              </a:spcAft>
              <a:buNone/>
            </a:pPr>
            <a:r>
              <a:t/>
            </a:r>
            <a:endParaRPr sz="1200"/>
          </a:p>
          <a:p>
            <a:pPr indent="0" lvl="0" marL="0" rtl="0" algn="l">
              <a:lnSpc>
                <a:spcPct val="100000"/>
              </a:lnSpc>
              <a:spcBef>
                <a:spcPts val="1600"/>
              </a:spcBef>
              <a:spcAft>
                <a:spcPts val="0"/>
              </a:spcAft>
              <a:buNone/>
            </a:pPr>
            <a:r>
              <a:t/>
            </a:r>
            <a:endParaRPr sz="1200"/>
          </a:p>
          <a:p>
            <a:pPr indent="0" lvl="0" marL="0" rtl="0" algn="l">
              <a:lnSpc>
                <a:spcPct val="100000"/>
              </a:lnSpc>
              <a:spcBef>
                <a:spcPts val="1600"/>
              </a:spcBef>
              <a:spcAft>
                <a:spcPts val="1600"/>
              </a:spcAft>
              <a:buNone/>
            </a:pPr>
            <a:r>
              <a:t/>
            </a:r>
            <a:endParaRPr sz="1200"/>
          </a:p>
        </p:txBody>
      </p:sp>
      <p:sp>
        <p:nvSpPr>
          <p:cNvPr id="189" name="Google Shape;189;p32"/>
          <p:cNvSpPr txBox="1"/>
          <p:nvPr>
            <p:ph idx="1" type="subTitle"/>
          </p:nvPr>
        </p:nvSpPr>
        <p:spPr>
          <a:xfrm>
            <a:off x="304800" y="2626725"/>
            <a:ext cx="3704400" cy="926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Other handbook inclusions worth considering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3" name="Shape 193"/>
        <p:cNvGrpSpPr/>
        <p:nvPr/>
      </p:nvGrpSpPr>
      <p:grpSpPr>
        <a:xfrm>
          <a:off x="0" y="0"/>
          <a:ext cx="0" cy="0"/>
          <a:chOff x="0" y="0"/>
          <a:chExt cx="0" cy="0"/>
        </a:xfrm>
      </p:grpSpPr>
      <p:sp>
        <p:nvSpPr>
          <p:cNvPr id="194" name="Google Shape;194;p33"/>
          <p:cNvSpPr txBox="1"/>
          <p:nvPr>
            <p:ph type="title"/>
          </p:nvPr>
        </p:nvSpPr>
        <p:spPr>
          <a:xfrm>
            <a:off x="265500" y="2118750"/>
            <a:ext cx="4045200" cy="1318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Hours of Work, </a:t>
            </a:r>
            <a:endParaRPr/>
          </a:p>
          <a:p>
            <a:pPr indent="0" lvl="0" marL="0" rtl="0" algn="ctr">
              <a:spcBef>
                <a:spcPts val="0"/>
              </a:spcBef>
              <a:spcAft>
                <a:spcPts val="0"/>
              </a:spcAft>
              <a:buNone/>
            </a:pPr>
            <a:r>
              <a:rPr lang="en"/>
              <a:t>Compensation &amp; Leaving the Company </a:t>
            </a:r>
            <a:endParaRPr i="1" sz="1000"/>
          </a:p>
        </p:txBody>
      </p:sp>
      <p:sp>
        <p:nvSpPr>
          <p:cNvPr id="195" name="Google Shape;195;p33"/>
          <p:cNvSpPr txBox="1"/>
          <p:nvPr>
            <p:ph idx="2" type="body"/>
          </p:nvPr>
        </p:nvSpPr>
        <p:spPr>
          <a:xfrm>
            <a:off x="4939500" y="724200"/>
            <a:ext cx="3837000" cy="36951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200"/>
              <a:t>Core Working Hours </a:t>
            </a:r>
            <a:endParaRPr sz="1200"/>
          </a:p>
          <a:p>
            <a:pPr indent="0" lvl="0" marL="0" rtl="0" algn="l">
              <a:lnSpc>
                <a:spcPct val="100000"/>
              </a:lnSpc>
              <a:spcBef>
                <a:spcPts val="1000"/>
              </a:spcBef>
              <a:spcAft>
                <a:spcPts val="0"/>
              </a:spcAft>
              <a:buNone/>
            </a:pPr>
            <a:r>
              <a:rPr lang="en" sz="1200"/>
              <a:t>Attendance &amp; Punctuality </a:t>
            </a:r>
            <a:endParaRPr sz="1200"/>
          </a:p>
          <a:p>
            <a:pPr indent="0" lvl="0" marL="0" rtl="0" algn="l">
              <a:lnSpc>
                <a:spcPct val="100000"/>
              </a:lnSpc>
              <a:spcBef>
                <a:spcPts val="1000"/>
              </a:spcBef>
              <a:spcAft>
                <a:spcPts val="0"/>
              </a:spcAft>
              <a:buNone/>
            </a:pPr>
            <a:r>
              <a:rPr lang="en" sz="1200"/>
              <a:t>Working from Home </a:t>
            </a:r>
            <a:r>
              <a:rPr lang="en" sz="1200"/>
              <a:t>Policy</a:t>
            </a:r>
            <a:r>
              <a:rPr lang="en" sz="1200"/>
              <a:t> </a:t>
            </a:r>
            <a:endParaRPr sz="1200"/>
          </a:p>
          <a:p>
            <a:pPr indent="0" lvl="0" marL="0" rtl="0" algn="l">
              <a:lnSpc>
                <a:spcPct val="100000"/>
              </a:lnSpc>
              <a:spcBef>
                <a:spcPts val="1000"/>
              </a:spcBef>
              <a:spcAft>
                <a:spcPts val="0"/>
              </a:spcAft>
              <a:buNone/>
            </a:pPr>
            <a:r>
              <a:rPr lang="en" sz="1200"/>
              <a:t>Pay Schedule </a:t>
            </a:r>
            <a:endParaRPr sz="1200"/>
          </a:p>
          <a:p>
            <a:pPr indent="0" lvl="0" marL="0" rtl="0" algn="l">
              <a:lnSpc>
                <a:spcPct val="100000"/>
              </a:lnSpc>
              <a:spcBef>
                <a:spcPts val="1000"/>
              </a:spcBef>
              <a:spcAft>
                <a:spcPts val="0"/>
              </a:spcAft>
              <a:buNone/>
            </a:pPr>
            <a:r>
              <a:rPr lang="en" sz="1200"/>
              <a:t>Paycheck Deductions </a:t>
            </a:r>
            <a:endParaRPr sz="1200"/>
          </a:p>
          <a:p>
            <a:pPr indent="0" lvl="0" marL="0" rtl="0" algn="l">
              <a:lnSpc>
                <a:spcPct val="100000"/>
              </a:lnSpc>
              <a:spcBef>
                <a:spcPts val="1000"/>
              </a:spcBef>
              <a:spcAft>
                <a:spcPts val="0"/>
              </a:spcAft>
              <a:buNone/>
            </a:pPr>
            <a:r>
              <a:rPr lang="en" sz="1200"/>
              <a:t>Paycheck Accuracy </a:t>
            </a:r>
            <a:endParaRPr sz="1200"/>
          </a:p>
          <a:p>
            <a:pPr indent="0" lvl="0" marL="0" rtl="0" algn="l">
              <a:lnSpc>
                <a:spcPct val="100000"/>
              </a:lnSpc>
              <a:spcBef>
                <a:spcPts val="1000"/>
              </a:spcBef>
              <a:spcAft>
                <a:spcPts val="0"/>
              </a:spcAft>
              <a:buNone/>
            </a:pPr>
            <a:r>
              <a:rPr lang="en" sz="1200"/>
              <a:t>Non-Medical Leaves of Absence</a:t>
            </a:r>
            <a:endParaRPr sz="1200"/>
          </a:p>
          <a:p>
            <a:pPr indent="0" lvl="0" marL="0" rtl="0" algn="l">
              <a:lnSpc>
                <a:spcPct val="100000"/>
              </a:lnSpc>
              <a:spcBef>
                <a:spcPts val="1000"/>
              </a:spcBef>
              <a:spcAft>
                <a:spcPts val="1000"/>
              </a:spcAft>
              <a:buNone/>
            </a:pPr>
            <a:r>
              <a:rPr lang="en" sz="1200"/>
              <a:t>Leaving the Company</a:t>
            </a:r>
            <a:endParaRPr sz="1200"/>
          </a:p>
        </p:txBody>
      </p:sp>
      <p:sp>
        <p:nvSpPr>
          <p:cNvPr id="196" name="Google Shape;196;p33"/>
          <p:cNvSpPr txBox="1"/>
          <p:nvPr>
            <p:ph idx="1" type="subTitle"/>
          </p:nvPr>
        </p:nvSpPr>
        <p:spPr>
          <a:xfrm>
            <a:off x="304800" y="3563600"/>
            <a:ext cx="3704400" cy="926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Other handbook inclusions worth considering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0" name="Shape 200"/>
        <p:cNvGrpSpPr/>
        <p:nvPr/>
      </p:nvGrpSpPr>
      <p:grpSpPr>
        <a:xfrm>
          <a:off x="0" y="0"/>
          <a:ext cx="0" cy="0"/>
          <a:chOff x="0" y="0"/>
          <a:chExt cx="0" cy="0"/>
        </a:xfrm>
      </p:grpSpPr>
      <p:sp>
        <p:nvSpPr>
          <p:cNvPr id="201" name="Google Shape;201;p34"/>
          <p:cNvSpPr txBox="1"/>
          <p:nvPr>
            <p:ph type="title"/>
          </p:nvPr>
        </p:nvSpPr>
        <p:spPr>
          <a:xfrm>
            <a:off x="406425" y="1806825"/>
            <a:ext cx="8296800" cy="1542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Thank you for joining </a:t>
            </a:r>
            <a:br>
              <a:rPr lang="en"/>
            </a:br>
            <a:r>
              <a:rPr lang="en"/>
              <a:t>our team &amp; welcome </a:t>
            </a:r>
            <a:br>
              <a:rPr lang="en"/>
            </a:br>
            <a:r>
              <a:rPr lang="en"/>
              <a:t>to [Company]!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6D9EBC"/>
        </a:solidFill>
      </p:bgPr>
    </p:bg>
    <p:spTree>
      <p:nvGrpSpPr>
        <p:cNvPr id="93" name="Shape 93"/>
        <p:cNvGrpSpPr/>
        <p:nvPr/>
      </p:nvGrpSpPr>
      <p:grpSpPr>
        <a:xfrm>
          <a:off x="0" y="0"/>
          <a:ext cx="0" cy="0"/>
          <a:chOff x="0" y="0"/>
          <a:chExt cx="0" cy="0"/>
        </a:xfrm>
      </p:grpSpPr>
      <p:sp>
        <p:nvSpPr>
          <p:cNvPr id="94" name="Google Shape;94;p17"/>
          <p:cNvSpPr txBox="1"/>
          <p:nvPr>
            <p:ph type="ctrTitle"/>
          </p:nvPr>
        </p:nvSpPr>
        <p:spPr>
          <a:xfrm>
            <a:off x="2706225" y="630225"/>
            <a:ext cx="5997000" cy="154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[Company Name] </a:t>
            </a:r>
            <a:br>
              <a:rPr lang="en"/>
            </a:br>
            <a:r>
              <a:rPr lang="en"/>
              <a:t>Employee Handbook</a:t>
            </a:r>
            <a:endParaRPr/>
          </a:p>
        </p:txBody>
      </p:sp>
      <p:sp>
        <p:nvSpPr>
          <p:cNvPr id="95" name="Google Shape;95;p17"/>
          <p:cNvSpPr txBox="1"/>
          <p:nvPr>
            <p:ph idx="1" type="subTitle"/>
          </p:nvPr>
        </p:nvSpPr>
        <p:spPr>
          <a:xfrm>
            <a:off x="2724550" y="3238450"/>
            <a:ext cx="5997000" cy="1241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2018 (Insert Year Here)</a:t>
            </a:r>
            <a:endParaRPr/>
          </a:p>
        </p:txBody>
      </p:sp>
      <p:pic>
        <p:nvPicPr>
          <p:cNvPr id="96" name="Google Shape;96;p17"/>
          <p:cNvPicPr preferRelativeResize="0"/>
          <p:nvPr/>
        </p:nvPicPr>
        <p:blipFill>
          <a:blip r:embed="rId3">
            <a:alphaModFix/>
          </a:blip>
          <a:stretch>
            <a:fillRect/>
          </a:stretch>
        </p:blipFill>
        <p:spPr>
          <a:xfrm>
            <a:off x="435025" y="898775"/>
            <a:ext cx="990825" cy="898349"/>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8CDEDE"/>
        </a:solidFill>
      </p:bgPr>
    </p:bg>
    <p:spTree>
      <p:nvGrpSpPr>
        <p:cNvPr id="205" name="Shape 205"/>
        <p:cNvGrpSpPr/>
        <p:nvPr/>
      </p:nvGrpSpPr>
      <p:grpSpPr>
        <a:xfrm>
          <a:off x="0" y="0"/>
          <a:ext cx="0" cy="0"/>
          <a:chOff x="0" y="0"/>
          <a:chExt cx="0" cy="0"/>
        </a:xfrm>
      </p:grpSpPr>
      <p:sp>
        <p:nvSpPr>
          <p:cNvPr id="206" name="Google Shape;206;p35"/>
          <p:cNvSpPr txBox="1"/>
          <p:nvPr>
            <p:ph type="title"/>
          </p:nvPr>
        </p:nvSpPr>
        <p:spPr>
          <a:xfrm>
            <a:off x="706374" y="563025"/>
            <a:ext cx="4313700" cy="1156800"/>
          </a:xfrm>
          <a:prstGeom prst="rect">
            <a:avLst/>
          </a:prstGeom>
          <a:noFill/>
          <a:ln>
            <a:noFill/>
          </a:ln>
        </p:spPr>
        <p:txBody>
          <a:bodyPr anchorCtr="0" anchor="t" bIns="34275" lIns="68575" spcFirstLastPara="1" rIns="68575" wrap="square" tIns="34275">
            <a:noAutofit/>
          </a:bodyPr>
          <a:lstStyle/>
          <a:p>
            <a:pPr indent="0" lvl="0" marL="0" marR="0" rtl="0" algn="l">
              <a:lnSpc>
                <a:spcPct val="90000"/>
              </a:lnSpc>
              <a:spcBef>
                <a:spcPts val="0"/>
              </a:spcBef>
              <a:spcAft>
                <a:spcPts val="0"/>
              </a:spcAft>
              <a:buClr>
                <a:schemeClr val="lt1"/>
              </a:buClr>
              <a:buFont typeface="Arial"/>
              <a:buNone/>
            </a:pPr>
            <a:r>
              <a:rPr lang="en"/>
              <a:t>How We Can Help</a:t>
            </a:r>
            <a:endParaRPr/>
          </a:p>
        </p:txBody>
      </p:sp>
      <p:sp>
        <p:nvSpPr>
          <p:cNvPr id="207" name="Google Shape;207;p35"/>
          <p:cNvSpPr txBox="1"/>
          <p:nvPr>
            <p:ph idx="1" type="body"/>
          </p:nvPr>
        </p:nvSpPr>
        <p:spPr>
          <a:xfrm>
            <a:off x="707600" y="1644047"/>
            <a:ext cx="4313700" cy="3548700"/>
          </a:xfrm>
          <a:prstGeom prst="rect">
            <a:avLst/>
          </a:prstGeom>
        </p:spPr>
        <p:txBody>
          <a:bodyPr anchorCtr="0" anchor="t" bIns="68575" lIns="68575" spcFirstLastPara="1" rIns="68575" wrap="square" tIns="68575">
            <a:noAutofit/>
          </a:bodyPr>
          <a:lstStyle/>
          <a:p>
            <a:pPr indent="0" lvl="0" marL="0" rtl="0" algn="l">
              <a:lnSpc>
                <a:spcPct val="100000"/>
              </a:lnSpc>
              <a:spcBef>
                <a:spcPts val="0"/>
              </a:spcBef>
              <a:spcAft>
                <a:spcPts val="0"/>
              </a:spcAft>
              <a:buNone/>
            </a:pPr>
            <a:r>
              <a:rPr lang="en" sz="1100"/>
              <a:t>Breaking down the jargon and legal requirements of building an employee handbook can be daunting. With Zenefits’ HR Advisor, you have access to completely built out templates that you can modify to suit your business. </a:t>
            </a:r>
            <a:endParaRPr sz="1100"/>
          </a:p>
          <a:p>
            <a:pPr indent="0" lvl="0" marL="0" rtl="0" algn="l">
              <a:lnSpc>
                <a:spcPct val="100000"/>
              </a:lnSpc>
              <a:spcBef>
                <a:spcPts val="500"/>
              </a:spcBef>
              <a:spcAft>
                <a:spcPts val="0"/>
              </a:spcAft>
              <a:buNone/>
            </a:pPr>
            <a:r>
              <a:rPr lang="en" sz="1100"/>
              <a:t>Our team can also: </a:t>
            </a:r>
            <a:endParaRPr sz="1100"/>
          </a:p>
          <a:p>
            <a:pPr indent="-298450" lvl="0" marL="457200" rtl="0" algn="l">
              <a:lnSpc>
                <a:spcPct val="100000"/>
              </a:lnSpc>
              <a:spcBef>
                <a:spcPts val="500"/>
              </a:spcBef>
              <a:spcAft>
                <a:spcPts val="0"/>
              </a:spcAft>
              <a:buSzPts val="1100"/>
              <a:buChar char="●"/>
            </a:pPr>
            <a:r>
              <a:rPr lang="en" sz="1100"/>
              <a:t>Review your handbook to see if it’s compliant with state laws</a:t>
            </a:r>
            <a:endParaRPr sz="1100"/>
          </a:p>
          <a:p>
            <a:pPr indent="-298450" lvl="0" marL="457200" rtl="0" algn="l">
              <a:lnSpc>
                <a:spcPct val="100000"/>
              </a:lnSpc>
              <a:spcBef>
                <a:spcPts val="0"/>
              </a:spcBef>
              <a:spcAft>
                <a:spcPts val="0"/>
              </a:spcAft>
              <a:buSzPts val="1100"/>
              <a:buChar char="●"/>
            </a:pPr>
            <a:r>
              <a:rPr lang="en" sz="1100"/>
              <a:t>Set up a time to discuss your handbook and talk about particular policies you’re looking to adjust </a:t>
            </a:r>
            <a:endParaRPr sz="1100"/>
          </a:p>
          <a:p>
            <a:pPr indent="-298450" lvl="0" marL="457200" rtl="0" algn="l">
              <a:lnSpc>
                <a:spcPct val="100000"/>
              </a:lnSpc>
              <a:spcBef>
                <a:spcPts val="0"/>
              </a:spcBef>
              <a:spcAft>
                <a:spcPts val="0"/>
              </a:spcAft>
              <a:buSzPts val="1100"/>
              <a:buChar char="●"/>
            </a:pPr>
            <a:r>
              <a:rPr lang="en" sz="1100"/>
              <a:t>Make suggestions on how to explain your policies in the handbook </a:t>
            </a:r>
            <a:endParaRPr sz="1100"/>
          </a:p>
          <a:p>
            <a:pPr indent="0" lvl="0" marL="0" rtl="0" algn="l">
              <a:lnSpc>
                <a:spcPct val="100000"/>
              </a:lnSpc>
              <a:spcBef>
                <a:spcPts val="500"/>
              </a:spcBef>
              <a:spcAft>
                <a:spcPts val="0"/>
              </a:spcAft>
              <a:buNone/>
            </a:pPr>
            <a:r>
              <a:rPr lang="en" sz="1100"/>
              <a:t>Visit </a:t>
            </a:r>
            <a:r>
              <a:rPr lang="en" sz="1100" u="sng">
                <a:solidFill>
                  <a:schemeClr val="hlink"/>
                </a:solidFill>
                <a:hlinkClick r:id="rId3"/>
              </a:rPr>
              <a:t>www.zenefits.com/hradvisor</a:t>
            </a:r>
            <a:r>
              <a:rPr lang="en" sz="1100"/>
              <a:t> to learn more about how Zenefits can help you create a supportive employee environment. With our support, you can rest assured that you’ve covered all the necessary topics needed for a complete employee handbook.</a:t>
            </a:r>
            <a:endParaRPr sz="1100"/>
          </a:p>
          <a:p>
            <a:pPr indent="0" lvl="0" marL="0" rtl="0" algn="l">
              <a:lnSpc>
                <a:spcPct val="100000"/>
              </a:lnSpc>
              <a:spcBef>
                <a:spcPts val="500"/>
              </a:spcBef>
              <a:spcAft>
                <a:spcPts val="0"/>
              </a:spcAft>
              <a:buNone/>
            </a:pPr>
            <a:r>
              <a:t/>
            </a:r>
            <a:endParaRPr sz="1100"/>
          </a:p>
          <a:p>
            <a:pPr indent="0" lvl="0" marL="0" rtl="0" algn="l">
              <a:lnSpc>
                <a:spcPct val="100000"/>
              </a:lnSpc>
              <a:spcBef>
                <a:spcPts val="500"/>
              </a:spcBef>
              <a:spcAft>
                <a:spcPts val="500"/>
              </a:spcAft>
              <a:buNone/>
            </a:pPr>
            <a:r>
              <a:rPr lang="en" sz="1100"/>
              <a:t>This slide to be discarded after you customize your handbook. </a:t>
            </a:r>
            <a:endParaRPr sz="1100"/>
          </a:p>
        </p:txBody>
      </p:sp>
      <p:sp>
        <p:nvSpPr>
          <p:cNvPr id="208" name="Google Shape;208;p35"/>
          <p:cNvSpPr/>
          <p:nvPr/>
        </p:nvSpPr>
        <p:spPr>
          <a:xfrm>
            <a:off x="775336" y="1373521"/>
            <a:ext cx="883200" cy="27600"/>
          </a:xfrm>
          <a:prstGeom prst="rect">
            <a:avLst/>
          </a:prstGeom>
          <a:solidFill>
            <a:srgbClr val="FF5745"/>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Tree>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Google Shape;101;p18"/>
          <p:cNvSpPr txBox="1"/>
          <p:nvPr>
            <p:ph type="title"/>
          </p:nvPr>
        </p:nvSpPr>
        <p:spPr>
          <a:xfrm>
            <a:off x="311025" y="575950"/>
            <a:ext cx="22641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Our Story &amp; Mission</a:t>
            </a:r>
            <a:endParaRPr/>
          </a:p>
        </p:txBody>
      </p:sp>
      <p:sp>
        <p:nvSpPr>
          <p:cNvPr id="102" name="Google Shape;102;p18"/>
          <p:cNvSpPr txBox="1"/>
          <p:nvPr>
            <p:ph idx="1" type="body"/>
          </p:nvPr>
        </p:nvSpPr>
        <p:spPr>
          <a:xfrm>
            <a:off x="2736975" y="644050"/>
            <a:ext cx="5994600" cy="32757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400"/>
              <a:t>Our Story</a:t>
            </a:r>
            <a:endParaRPr b="1" sz="1400"/>
          </a:p>
          <a:p>
            <a:pPr indent="0" lvl="0" marL="0" rtl="0" algn="l">
              <a:spcBef>
                <a:spcPts val="1000"/>
              </a:spcBef>
              <a:spcAft>
                <a:spcPts val="0"/>
              </a:spcAft>
              <a:buNone/>
            </a:pPr>
            <a:r>
              <a:rPr lang="en" sz="1000"/>
              <a:t>What’s the history of your company? How did your idea come to life? Why did you/the founder start this organization? Use this as an opportunity to infuse this guide with passion and excite your new employees! (1-2 paragraphs)</a:t>
            </a:r>
            <a:endParaRPr b="1" sz="1000"/>
          </a:p>
          <a:p>
            <a:pPr indent="0" lvl="0" marL="0" rtl="0" algn="l">
              <a:lnSpc>
                <a:spcPct val="100000"/>
              </a:lnSpc>
              <a:spcBef>
                <a:spcPts val="1600"/>
              </a:spcBef>
              <a:spcAft>
                <a:spcPts val="0"/>
              </a:spcAft>
              <a:buNone/>
            </a:pPr>
            <a:r>
              <a:t/>
            </a:r>
            <a:endParaRPr b="1" sz="1400"/>
          </a:p>
          <a:p>
            <a:pPr indent="0" lvl="0" marL="0" rtl="0" algn="l">
              <a:lnSpc>
                <a:spcPct val="100000"/>
              </a:lnSpc>
              <a:spcBef>
                <a:spcPts val="1000"/>
              </a:spcBef>
              <a:spcAft>
                <a:spcPts val="0"/>
              </a:spcAft>
              <a:buNone/>
            </a:pPr>
            <a:r>
              <a:rPr b="1" lang="en" sz="1400"/>
              <a:t>Company Mission</a:t>
            </a:r>
            <a:endParaRPr b="1" sz="1400"/>
          </a:p>
          <a:p>
            <a:pPr indent="0" lvl="0" marL="0" rtl="0" algn="l">
              <a:spcBef>
                <a:spcPts val="1000"/>
              </a:spcBef>
              <a:spcAft>
                <a:spcPts val="0"/>
              </a:spcAft>
              <a:buNone/>
            </a:pPr>
            <a:r>
              <a:rPr lang="en" sz="1000"/>
              <a:t>What gets you out of bed every morning? What do you hope your company/organization can accomplish? (2-3 sentences).</a:t>
            </a:r>
            <a:endParaRPr sz="1000"/>
          </a:p>
          <a:p>
            <a:pPr indent="0" lvl="0" marL="0" rtl="0" algn="l">
              <a:lnSpc>
                <a:spcPct val="114000"/>
              </a:lnSpc>
              <a:spcBef>
                <a:spcPts val="1600"/>
              </a:spcBef>
              <a:spcAft>
                <a:spcPts val="0"/>
              </a:spcAft>
              <a:buNone/>
            </a:pPr>
            <a:r>
              <a:rPr b="1" lang="en" sz="1000"/>
              <a:t>*Idea</a:t>
            </a:r>
            <a:endParaRPr b="1" sz="1000"/>
          </a:p>
          <a:p>
            <a:pPr indent="0" lvl="0" marL="0" rtl="0" algn="l">
              <a:spcBef>
                <a:spcPts val="0"/>
              </a:spcBef>
              <a:spcAft>
                <a:spcPts val="1600"/>
              </a:spcAft>
              <a:buNone/>
            </a:pPr>
            <a:r>
              <a:rPr lang="en" sz="1000"/>
              <a:t>Haven’t yet established a mission statement? Get your team together for a whiteboarding session where each collaborator brings one or two sentences about why they joined your team. You’ll be able to craft a beautiful narrative from their contributions!</a:t>
            </a:r>
            <a:endParaRPr sz="6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Google Shape;107;p19"/>
          <p:cNvSpPr txBox="1"/>
          <p:nvPr>
            <p:ph type="title"/>
          </p:nvPr>
        </p:nvSpPr>
        <p:spPr>
          <a:xfrm>
            <a:off x="311025" y="575950"/>
            <a:ext cx="22641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Who We Are</a:t>
            </a:r>
            <a:endParaRPr/>
          </a:p>
        </p:txBody>
      </p:sp>
      <p:sp>
        <p:nvSpPr>
          <p:cNvPr id="108" name="Google Shape;108;p19"/>
          <p:cNvSpPr txBox="1"/>
          <p:nvPr>
            <p:ph idx="1" type="body"/>
          </p:nvPr>
        </p:nvSpPr>
        <p:spPr>
          <a:xfrm>
            <a:off x="2736975" y="644050"/>
            <a:ext cx="5994600" cy="3002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400"/>
              <a:t>About Us</a:t>
            </a:r>
            <a:endParaRPr b="1" sz="1400"/>
          </a:p>
          <a:p>
            <a:pPr indent="0" lvl="0" marL="0" rtl="0" algn="l">
              <a:spcBef>
                <a:spcPts val="1000"/>
              </a:spcBef>
              <a:spcAft>
                <a:spcPts val="0"/>
              </a:spcAft>
              <a:buNone/>
            </a:pPr>
            <a:r>
              <a:rPr lang="en" sz="1000"/>
              <a:t>Detail information about the product/platform/service here. Treat this like the elevator pitch—what do you do/sell/offer? How is your company different from competitors on the market? End with a catch-phrase that people will remember!  (3-5 sentences).</a:t>
            </a:r>
            <a:endParaRPr sz="1000"/>
          </a:p>
          <a:p>
            <a:pPr indent="0" lvl="0" marL="0" rtl="0" algn="l">
              <a:lnSpc>
                <a:spcPct val="114000"/>
              </a:lnSpc>
              <a:spcBef>
                <a:spcPts val="1600"/>
              </a:spcBef>
              <a:spcAft>
                <a:spcPts val="0"/>
              </a:spcAft>
              <a:buNone/>
            </a:pPr>
            <a:r>
              <a:rPr b="1" lang="en" sz="1000"/>
              <a:t>Some prompts to get your creative juices flowing: </a:t>
            </a:r>
            <a:endParaRPr b="1" sz="1000"/>
          </a:p>
          <a:p>
            <a:pPr indent="-292100" lvl="0" marL="457200" rtl="0" algn="l">
              <a:spcBef>
                <a:spcPts val="1000"/>
              </a:spcBef>
              <a:spcAft>
                <a:spcPts val="0"/>
              </a:spcAft>
              <a:buSzPts val="1000"/>
              <a:buChar char="●"/>
            </a:pPr>
            <a:r>
              <a:rPr lang="en" sz="1000"/>
              <a:t>Company transforms  __________________________</a:t>
            </a:r>
            <a:endParaRPr sz="1000"/>
          </a:p>
          <a:p>
            <a:pPr indent="-292100" lvl="0" marL="457200" rtl="0" algn="l">
              <a:spcBef>
                <a:spcPts val="0"/>
              </a:spcBef>
              <a:spcAft>
                <a:spcPts val="0"/>
              </a:spcAft>
              <a:buSzPts val="1000"/>
              <a:buChar char="●"/>
            </a:pPr>
            <a:r>
              <a:rPr lang="en" sz="1000"/>
              <a:t>Company</a:t>
            </a:r>
            <a:r>
              <a:rPr lang="en" sz="1000"/>
              <a:t> simplifies/solves/eliminates _________ (industry headache/pain point)</a:t>
            </a:r>
            <a:endParaRPr sz="1000"/>
          </a:p>
          <a:p>
            <a:pPr indent="-292100" lvl="0" marL="457200" rtl="0" algn="l">
              <a:spcBef>
                <a:spcPts val="0"/>
              </a:spcBef>
              <a:spcAft>
                <a:spcPts val="0"/>
              </a:spcAft>
              <a:buSzPts val="1000"/>
              <a:buChar char="●"/>
            </a:pPr>
            <a:r>
              <a:rPr lang="en" sz="1000"/>
              <a:t>Company aims to transform ____________(current process or status quo)</a:t>
            </a:r>
            <a:endParaRPr sz="1000"/>
          </a:p>
          <a:p>
            <a:pPr indent="0" lvl="0" marL="0" rtl="0" algn="l">
              <a:spcBef>
                <a:spcPts val="1600"/>
              </a:spcBef>
              <a:spcAft>
                <a:spcPts val="0"/>
              </a:spcAft>
              <a:buNone/>
            </a:pPr>
            <a:r>
              <a:rPr lang="en" sz="1000"/>
              <a:t>Hint: Don’t be afraid to embrace the </a:t>
            </a:r>
            <a:r>
              <a:rPr lang="en" sz="1000" u="sng">
                <a:solidFill>
                  <a:schemeClr val="hlink"/>
                </a:solidFill>
                <a:hlinkClick r:id="rId3"/>
              </a:rPr>
              <a:t>thesaurus</a:t>
            </a:r>
            <a:r>
              <a:rPr lang="en" sz="1000"/>
              <a:t>! This is your chance to use language and verbiage that will resonate with your audience. </a:t>
            </a:r>
            <a:endParaRPr sz="1000"/>
          </a:p>
          <a:p>
            <a:pPr indent="0" lvl="0" marL="0" rtl="0" algn="l">
              <a:spcBef>
                <a:spcPts val="0"/>
              </a:spcBef>
              <a:spcAft>
                <a:spcPts val="0"/>
              </a:spcAft>
              <a:buNone/>
            </a:pPr>
            <a:r>
              <a:t/>
            </a:r>
            <a:endParaRPr sz="1000"/>
          </a:p>
          <a:p>
            <a:pPr indent="0" lvl="0" marL="0" rtl="0" algn="l">
              <a:lnSpc>
                <a:spcPct val="100000"/>
              </a:lnSpc>
              <a:spcBef>
                <a:spcPts val="0"/>
              </a:spcBef>
              <a:spcAft>
                <a:spcPts val="0"/>
              </a:spcAft>
              <a:buNone/>
            </a:pPr>
            <a:r>
              <a:rPr b="1" lang="en" sz="1400"/>
              <a:t>Logo</a:t>
            </a:r>
            <a:endParaRPr b="1" sz="1400"/>
          </a:p>
          <a:p>
            <a:pPr indent="0" lvl="0" marL="0" rtl="0" algn="l">
              <a:spcBef>
                <a:spcPts val="1000"/>
              </a:spcBef>
              <a:spcAft>
                <a:spcPts val="0"/>
              </a:spcAft>
              <a:buNone/>
            </a:pPr>
            <a:r>
              <a:rPr lang="en" sz="1000"/>
              <a:t>Don’t let your design go unappreciated. This is your chance to explain what your logo stands for and how it was created. Ensuring your employees have a full understanding of your brand will only deepen their relationship with the company. </a:t>
            </a:r>
            <a:endParaRPr sz="1000"/>
          </a:p>
          <a:p>
            <a:pPr indent="0" lvl="0" marL="0" rtl="0" algn="l">
              <a:spcBef>
                <a:spcPts val="1600"/>
              </a:spcBef>
              <a:spcAft>
                <a:spcPts val="1600"/>
              </a:spcAft>
              <a:buNone/>
            </a:pPr>
            <a:r>
              <a:t/>
            </a:r>
            <a:endParaRPr sz="1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Google Shape;113;p20"/>
          <p:cNvSpPr txBox="1"/>
          <p:nvPr>
            <p:ph type="title"/>
          </p:nvPr>
        </p:nvSpPr>
        <p:spPr>
          <a:xfrm>
            <a:off x="311025" y="575950"/>
            <a:ext cx="22641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Company Values</a:t>
            </a:r>
            <a:endParaRPr/>
          </a:p>
        </p:txBody>
      </p:sp>
      <p:sp>
        <p:nvSpPr>
          <p:cNvPr id="114" name="Google Shape;114;p20"/>
          <p:cNvSpPr txBox="1"/>
          <p:nvPr>
            <p:ph idx="1" type="body"/>
          </p:nvPr>
        </p:nvSpPr>
        <p:spPr>
          <a:xfrm>
            <a:off x="2736975" y="644050"/>
            <a:ext cx="5994600" cy="3002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400"/>
              <a:t>Our (Company) Values</a:t>
            </a:r>
            <a:endParaRPr sz="1000"/>
          </a:p>
          <a:p>
            <a:pPr indent="0" lvl="0" marL="0" rtl="0" algn="l">
              <a:lnSpc>
                <a:spcPct val="114000"/>
              </a:lnSpc>
              <a:spcBef>
                <a:spcPts val="1000"/>
              </a:spcBef>
              <a:spcAft>
                <a:spcPts val="0"/>
              </a:spcAft>
              <a:buNone/>
            </a:pPr>
            <a:r>
              <a:rPr lang="en" sz="1000"/>
              <a:t>List your company values and what they mean to you. For each one, include an answer to one or all of these questions:</a:t>
            </a:r>
            <a:endParaRPr sz="1000"/>
          </a:p>
          <a:p>
            <a:pPr indent="-292100" lvl="0" marL="457200" rtl="0" algn="l">
              <a:lnSpc>
                <a:spcPct val="115000"/>
              </a:lnSpc>
              <a:spcBef>
                <a:spcPts val="1000"/>
              </a:spcBef>
              <a:spcAft>
                <a:spcPts val="0"/>
              </a:spcAft>
              <a:buClr>
                <a:schemeClr val="dk2"/>
              </a:buClr>
              <a:buSzPts val="1000"/>
              <a:buFont typeface="Roboto"/>
              <a:buChar char="●"/>
            </a:pPr>
            <a:r>
              <a:rPr lang="en" sz="1000"/>
              <a:t>Why is this important?</a:t>
            </a:r>
            <a:endParaRPr sz="1000"/>
          </a:p>
          <a:p>
            <a:pPr indent="-292100" lvl="0" marL="457200" rtl="0" algn="l">
              <a:lnSpc>
                <a:spcPct val="115000"/>
              </a:lnSpc>
              <a:spcBef>
                <a:spcPts val="0"/>
              </a:spcBef>
              <a:spcAft>
                <a:spcPts val="0"/>
              </a:spcAft>
              <a:buClr>
                <a:schemeClr val="dk2"/>
              </a:buClr>
              <a:buSzPts val="1000"/>
              <a:buFont typeface="Roboto"/>
              <a:buChar char="●"/>
            </a:pPr>
            <a:r>
              <a:rPr lang="en" sz="1000"/>
              <a:t>How does it fit into your business?</a:t>
            </a:r>
            <a:endParaRPr sz="1000"/>
          </a:p>
          <a:p>
            <a:pPr indent="-292100" lvl="0" marL="457200" rtl="0" algn="l">
              <a:lnSpc>
                <a:spcPct val="115000"/>
              </a:lnSpc>
              <a:spcBef>
                <a:spcPts val="0"/>
              </a:spcBef>
              <a:spcAft>
                <a:spcPts val="0"/>
              </a:spcAft>
              <a:buClr>
                <a:schemeClr val="dk2"/>
              </a:buClr>
              <a:buSzPts val="1000"/>
              <a:buFont typeface="Roboto"/>
              <a:buChar char="●"/>
            </a:pPr>
            <a:r>
              <a:rPr lang="en" sz="1000"/>
              <a:t>What does it look like on the granular level?</a:t>
            </a:r>
            <a:endParaRPr sz="1000"/>
          </a:p>
          <a:p>
            <a:pPr indent="0" lvl="0" marL="0" rtl="0" algn="l">
              <a:lnSpc>
                <a:spcPct val="115000"/>
              </a:lnSpc>
              <a:spcBef>
                <a:spcPts val="0"/>
              </a:spcBef>
              <a:spcAft>
                <a:spcPts val="0"/>
              </a:spcAft>
              <a:buNone/>
            </a:pPr>
            <a:r>
              <a:t/>
            </a:r>
            <a:endParaRPr sz="1000"/>
          </a:p>
          <a:p>
            <a:pPr indent="0" lvl="0" marL="0" rtl="0" algn="l">
              <a:lnSpc>
                <a:spcPct val="115000"/>
              </a:lnSpc>
              <a:spcBef>
                <a:spcPts val="0"/>
              </a:spcBef>
              <a:spcAft>
                <a:spcPts val="0"/>
              </a:spcAft>
              <a:buNone/>
            </a:pPr>
            <a:r>
              <a:rPr lang="en" sz="1000"/>
              <a:t>Examples: transparency, integrity, honesty, radical innovation, respect for the individual, put the customer first, education for all, minimize our environmental impact, etc.</a:t>
            </a:r>
            <a:endParaRPr sz="1000"/>
          </a:p>
          <a:p>
            <a:pPr indent="0" lvl="0" marL="0" rtl="0" algn="l">
              <a:lnSpc>
                <a:spcPct val="115000"/>
              </a:lnSpc>
              <a:spcBef>
                <a:spcPts val="0"/>
              </a:spcBef>
              <a:spcAft>
                <a:spcPts val="0"/>
              </a:spcAft>
              <a:buNone/>
            </a:pPr>
            <a:r>
              <a:t/>
            </a:r>
            <a:endParaRPr sz="1000"/>
          </a:p>
          <a:p>
            <a:pPr indent="0" lvl="0" marL="0" rtl="0" algn="l">
              <a:lnSpc>
                <a:spcPct val="115000"/>
              </a:lnSpc>
              <a:spcBef>
                <a:spcPts val="0"/>
              </a:spcBef>
              <a:spcAft>
                <a:spcPts val="0"/>
              </a:spcAft>
              <a:buNone/>
            </a:pPr>
            <a:r>
              <a:rPr i="1" lang="en" sz="1000"/>
              <a:t>Try to keep it succinct and memorable.</a:t>
            </a:r>
            <a:endParaRPr sz="1000"/>
          </a:p>
          <a:p>
            <a:pPr indent="0" lvl="0" marL="0" rtl="0" algn="l">
              <a:lnSpc>
                <a:spcPct val="115000"/>
              </a:lnSpc>
              <a:spcBef>
                <a:spcPts val="0"/>
              </a:spcBef>
              <a:spcAft>
                <a:spcPts val="0"/>
              </a:spcAft>
              <a:buNone/>
            </a:pPr>
            <a:r>
              <a:t/>
            </a:r>
            <a:endParaRPr sz="1000"/>
          </a:p>
          <a:p>
            <a:pPr indent="0" lvl="0" marL="0" rtl="0" algn="l">
              <a:lnSpc>
                <a:spcPct val="115000"/>
              </a:lnSpc>
              <a:spcBef>
                <a:spcPts val="0"/>
              </a:spcBef>
              <a:spcAft>
                <a:spcPts val="0"/>
              </a:spcAft>
              <a:buNone/>
            </a:pPr>
            <a:r>
              <a:rPr b="1" lang="en" sz="1000"/>
              <a:t>*Idea</a:t>
            </a:r>
            <a:endParaRPr b="1" sz="1000"/>
          </a:p>
          <a:p>
            <a:pPr indent="0" lvl="0" marL="0" rtl="0" algn="l">
              <a:lnSpc>
                <a:spcPct val="115000"/>
              </a:lnSpc>
              <a:spcBef>
                <a:spcPts val="0"/>
              </a:spcBef>
              <a:spcAft>
                <a:spcPts val="0"/>
              </a:spcAft>
              <a:buNone/>
            </a:pPr>
            <a:r>
              <a:rPr lang="en" sz="1000"/>
              <a:t>This is another great time to brainstorm with your team and formulate values values that matter to your company.  For instance, what were some breakthrough moments in building your company? What word do you associate with that moment, and why do you want all employees to keep this value in mind as they work toward your common goal? </a:t>
            </a:r>
            <a:endParaRPr sz="1000"/>
          </a:p>
          <a:p>
            <a:pPr indent="0" lvl="0" marL="0" rtl="0" algn="l">
              <a:lnSpc>
                <a:spcPct val="115000"/>
              </a:lnSpc>
              <a:spcBef>
                <a:spcPts val="0"/>
              </a:spcBef>
              <a:spcAft>
                <a:spcPts val="0"/>
              </a:spcAft>
              <a:buNone/>
            </a:pPr>
            <a:r>
              <a:t/>
            </a:r>
            <a:endParaRPr sz="1000"/>
          </a:p>
          <a:p>
            <a:pPr indent="0" lvl="0" marL="0" rtl="0" algn="l">
              <a:lnSpc>
                <a:spcPct val="100000"/>
              </a:lnSpc>
              <a:spcBef>
                <a:spcPts val="0"/>
              </a:spcBef>
              <a:spcAft>
                <a:spcPts val="0"/>
              </a:spcAft>
              <a:buNone/>
            </a:pPr>
            <a:r>
              <a:t/>
            </a:r>
            <a:endParaRPr sz="1000"/>
          </a:p>
          <a:p>
            <a:pPr indent="0" lvl="0" marL="0" rtl="0" algn="l">
              <a:spcBef>
                <a:spcPts val="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21"/>
          <p:cNvSpPr txBox="1"/>
          <p:nvPr>
            <p:ph type="title"/>
          </p:nvPr>
        </p:nvSpPr>
        <p:spPr>
          <a:xfrm>
            <a:off x="311025" y="575950"/>
            <a:ext cx="22641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Highlight Reel</a:t>
            </a:r>
            <a:endParaRPr/>
          </a:p>
        </p:txBody>
      </p:sp>
      <p:sp>
        <p:nvSpPr>
          <p:cNvPr id="120" name="Google Shape;120;p21"/>
          <p:cNvSpPr txBox="1"/>
          <p:nvPr>
            <p:ph idx="1" type="body"/>
          </p:nvPr>
        </p:nvSpPr>
        <p:spPr>
          <a:xfrm>
            <a:off x="2736975" y="644050"/>
            <a:ext cx="5994600" cy="3002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400"/>
              <a:t>A few high notes along the way...</a:t>
            </a:r>
            <a:endParaRPr b="1" sz="1400"/>
          </a:p>
          <a:p>
            <a:pPr indent="0" lvl="0" marL="0" rtl="0" algn="l">
              <a:lnSpc>
                <a:spcPct val="114000"/>
              </a:lnSpc>
              <a:spcBef>
                <a:spcPts val="1000"/>
              </a:spcBef>
              <a:spcAft>
                <a:spcPts val="0"/>
              </a:spcAft>
              <a:buNone/>
            </a:pPr>
            <a:r>
              <a:rPr lang="en" sz="1000"/>
              <a:t>This is your chance to shine! List out why your company is leagues above the rest. Consider sharing the following: </a:t>
            </a:r>
            <a:endParaRPr sz="1000"/>
          </a:p>
          <a:p>
            <a:pPr indent="-292100" lvl="0" marL="457200" rtl="0" algn="l">
              <a:lnSpc>
                <a:spcPct val="150000"/>
              </a:lnSpc>
              <a:spcBef>
                <a:spcPts val="1000"/>
              </a:spcBef>
              <a:spcAft>
                <a:spcPts val="0"/>
              </a:spcAft>
              <a:buSzPts val="1000"/>
              <a:buChar char="●"/>
            </a:pPr>
            <a:r>
              <a:rPr lang="en" sz="1000"/>
              <a:t>What is unique about you? </a:t>
            </a:r>
            <a:endParaRPr sz="1000"/>
          </a:p>
          <a:p>
            <a:pPr indent="-292100" lvl="0" marL="457200" rtl="0" algn="l">
              <a:lnSpc>
                <a:spcPct val="150000"/>
              </a:lnSpc>
              <a:spcBef>
                <a:spcPts val="0"/>
              </a:spcBef>
              <a:spcAft>
                <a:spcPts val="0"/>
              </a:spcAft>
              <a:buSzPts val="1000"/>
              <a:buChar char="●"/>
            </a:pPr>
            <a:r>
              <a:rPr lang="en" sz="1000"/>
              <a:t>Has your company received any awards?</a:t>
            </a:r>
            <a:endParaRPr sz="1000"/>
          </a:p>
          <a:p>
            <a:pPr indent="-292100" lvl="1" marL="914400" rtl="0" algn="l">
              <a:lnSpc>
                <a:spcPct val="150000"/>
              </a:lnSpc>
              <a:spcBef>
                <a:spcPts val="0"/>
              </a:spcBef>
              <a:spcAft>
                <a:spcPts val="0"/>
              </a:spcAft>
              <a:buSzPts val="1000"/>
              <a:buChar char="○"/>
            </a:pPr>
            <a:r>
              <a:rPr lang="en" sz="1000"/>
              <a:t>If yes, be sure to include a screenshot of what it is and what it means! </a:t>
            </a:r>
            <a:endParaRPr sz="1000"/>
          </a:p>
          <a:p>
            <a:pPr indent="-292100" lvl="0" marL="457200" rtl="0" algn="l">
              <a:lnSpc>
                <a:spcPct val="150000"/>
              </a:lnSpc>
              <a:spcBef>
                <a:spcPts val="0"/>
              </a:spcBef>
              <a:spcAft>
                <a:spcPts val="0"/>
              </a:spcAft>
              <a:buSzPts val="1000"/>
              <a:buChar char="●"/>
            </a:pPr>
            <a:r>
              <a:rPr lang="en" sz="1000"/>
              <a:t>How many customers do you have? </a:t>
            </a:r>
            <a:endParaRPr sz="1000"/>
          </a:p>
          <a:p>
            <a:pPr indent="-292100" lvl="0" marL="457200" rtl="0" algn="l">
              <a:lnSpc>
                <a:spcPct val="150000"/>
              </a:lnSpc>
              <a:spcBef>
                <a:spcPts val="0"/>
              </a:spcBef>
              <a:spcAft>
                <a:spcPts val="0"/>
              </a:spcAft>
              <a:buSzPts val="1000"/>
              <a:buChar char="●"/>
            </a:pPr>
            <a:r>
              <a:rPr lang="en" sz="1000"/>
              <a:t>Have you received any customer testimonials who can vouch for the goodness of your product? Share it here! </a:t>
            </a:r>
            <a:endParaRPr sz="10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Google Shape;125;p22"/>
          <p:cNvSpPr txBox="1"/>
          <p:nvPr>
            <p:ph type="title"/>
          </p:nvPr>
        </p:nvSpPr>
        <p:spPr>
          <a:xfrm>
            <a:off x="311025" y="575950"/>
            <a:ext cx="22641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Things Employees Should Know</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26" name="Google Shape;126;p22"/>
          <p:cNvSpPr txBox="1"/>
          <p:nvPr>
            <p:ph idx="1" type="body"/>
          </p:nvPr>
        </p:nvSpPr>
        <p:spPr>
          <a:xfrm>
            <a:off x="2736975" y="644050"/>
            <a:ext cx="5994600" cy="3002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400"/>
              <a:t>PTO Policy </a:t>
            </a:r>
            <a:endParaRPr b="1" sz="1400"/>
          </a:p>
          <a:p>
            <a:pPr indent="-292100" lvl="0" marL="457200" rtl="0" algn="l">
              <a:lnSpc>
                <a:spcPct val="115000"/>
              </a:lnSpc>
              <a:spcBef>
                <a:spcPts val="1000"/>
              </a:spcBef>
              <a:spcAft>
                <a:spcPts val="0"/>
              </a:spcAft>
              <a:buSzPts val="1000"/>
              <a:buChar char="●"/>
            </a:pPr>
            <a:r>
              <a:rPr lang="en" sz="1000"/>
              <a:t>How many days of paid time off do you offer employees? </a:t>
            </a:r>
            <a:endParaRPr sz="1000"/>
          </a:p>
          <a:p>
            <a:pPr indent="-292100" lvl="0" marL="457200" rtl="0" algn="l">
              <a:lnSpc>
                <a:spcPct val="115000"/>
              </a:lnSpc>
              <a:spcBef>
                <a:spcPts val="0"/>
              </a:spcBef>
              <a:spcAft>
                <a:spcPts val="0"/>
              </a:spcAft>
              <a:buSzPts val="1000"/>
              <a:buChar char="●"/>
            </a:pPr>
            <a:r>
              <a:rPr lang="en" sz="1000"/>
              <a:t>How do employees request time off? It’s helpful to include a brief “how to” from a systems perspective. For instance, “make sure to clear your dates with your manager first” or “log in to XYZ program to request the desired dates off.”</a:t>
            </a:r>
            <a:endParaRPr sz="1000"/>
          </a:p>
          <a:p>
            <a:pPr indent="0" lvl="0" marL="0" rtl="0" algn="l">
              <a:lnSpc>
                <a:spcPct val="100000"/>
              </a:lnSpc>
              <a:spcBef>
                <a:spcPts val="1600"/>
              </a:spcBef>
              <a:spcAft>
                <a:spcPts val="0"/>
              </a:spcAft>
              <a:buNone/>
            </a:pPr>
            <a:r>
              <a:rPr b="1" lang="en" sz="1400"/>
              <a:t>VTO</a:t>
            </a:r>
            <a:r>
              <a:rPr lang="en" sz="1400"/>
              <a:t> </a:t>
            </a:r>
            <a:endParaRPr sz="1400"/>
          </a:p>
          <a:p>
            <a:pPr indent="-292100" lvl="0" marL="457200" rtl="0" algn="l">
              <a:lnSpc>
                <a:spcPct val="115000"/>
              </a:lnSpc>
              <a:spcBef>
                <a:spcPts val="1000"/>
              </a:spcBef>
              <a:spcAft>
                <a:spcPts val="0"/>
              </a:spcAft>
              <a:buSzPts val="1000"/>
              <a:buChar char="●"/>
            </a:pPr>
            <a:r>
              <a:rPr lang="en" sz="1000"/>
              <a:t>Do you offer volunteering time off? Can you offer some examples of what would constitute for VTO? Align these opportunities with your overall mission and/or story.</a:t>
            </a:r>
            <a:endParaRPr sz="1000"/>
          </a:p>
          <a:p>
            <a:pPr indent="0" lvl="0" marL="0" rtl="0" algn="l">
              <a:lnSpc>
                <a:spcPct val="100000"/>
              </a:lnSpc>
              <a:spcBef>
                <a:spcPts val="1600"/>
              </a:spcBef>
              <a:spcAft>
                <a:spcPts val="0"/>
              </a:spcAft>
              <a:buNone/>
            </a:pPr>
            <a:r>
              <a:rPr b="1" lang="en" sz="1400"/>
              <a:t>Holidays or Sick Days </a:t>
            </a:r>
            <a:endParaRPr b="1" sz="1400"/>
          </a:p>
          <a:p>
            <a:pPr indent="-292100" lvl="0" marL="457200" rtl="0" algn="l">
              <a:lnSpc>
                <a:spcPct val="115000"/>
              </a:lnSpc>
              <a:spcBef>
                <a:spcPts val="1000"/>
              </a:spcBef>
              <a:spcAft>
                <a:spcPts val="0"/>
              </a:spcAft>
              <a:buSzPts val="1000"/>
              <a:buChar char="●"/>
            </a:pPr>
            <a:r>
              <a:rPr lang="en" sz="1000"/>
              <a:t>What is your sick leave policy? </a:t>
            </a:r>
            <a:endParaRPr sz="1000"/>
          </a:p>
          <a:p>
            <a:pPr indent="-292100" lvl="0" marL="457200" rtl="0" algn="l">
              <a:lnSpc>
                <a:spcPct val="115000"/>
              </a:lnSpc>
              <a:spcBef>
                <a:spcPts val="0"/>
              </a:spcBef>
              <a:spcAft>
                <a:spcPts val="0"/>
              </a:spcAft>
              <a:buSzPts val="1000"/>
              <a:buChar char="●"/>
            </a:pPr>
            <a:r>
              <a:rPr lang="en" sz="1000"/>
              <a:t>What holidays are considered by the company? List them here.</a:t>
            </a:r>
            <a:endParaRPr sz="1000"/>
          </a:p>
          <a:p>
            <a:pPr indent="0" lvl="0" marL="0" rtl="0" algn="l">
              <a:lnSpc>
                <a:spcPct val="100000"/>
              </a:lnSpc>
              <a:spcBef>
                <a:spcPts val="1600"/>
              </a:spcBef>
              <a:spcAft>
                <a:spcPts val="0"/>
              </a:spcAft>
              <a:buNone/>
            </a:pPr>
            <a:r>
              <a:rPr b="1" lang="en" sz="1400"/>
              <a:t>Dress Code </a:t>
            </a:r>
            <a:endParaRPr b="1" sz="1400"/>
          </a:p>
          <a:p>
            <a:pPr indent="0" lvl="0" marL="0" rtl="0" algn="l">
              <a:lnSpc>
                <a:spcPct val="115000"/>
              </a:lnSpc>
              <a:spcBef>
                <a:spcPts val="1000"/>
              </a:spcBef>
              <a:spcAft>
                <a:spcPts val="1600"/>
              </a:spcAft>
              <a:buNone/>
            </a:pPr>
            <a:r>
              <a:rPr lang="en" sz="1000"/>
              <a:t>Do you enforce a specific dress code? Note reasons why, if there are safety concerns, or what your general mindset is toward employee dress.</a:t>
            </a:r>
            <a:endParaRPr sz="11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Google Shape;131;p23"/>
          <p:cNvSpPr txBox="1"/>
          <p:nvPr>
            <p:ph type="title"/>
          </p:nvPr>
        </p:nvSpPr>
        <p:spPr>
          <a:xfrm>
            <a:off x="311025" y="575950"/>
            <a:ext cx="22641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Product </a:t>
            </a:r>
            <a:endParaRPr/>
          </a:p>
          <a:p>
            <a:pPr indent="0" lvl="0" marL="0" rtl="0" algn="l">
              <a:spcBef>
                <a:spcPts val="0"/>
              </a:spcBef>
              <a:spcAft>
                <a:spcPts val="0"/>
              </a:spcAft>
              <a:buNone/>
            </a:pPr>
            <a:r>
              <a:rPr lang="en"/>
              <a:t>Positioning</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32" name="Google Shape;132;p23"/>
          <p:cNvSpPr txBox="1"/>
          <p:nvPr>
            <p:ph idx="1" type="body"/>
          </p:nvPr>
        </p:nvSpPr>
        <p:spPr>
          <a:xfrm>
            <a:off x="2736975" y="644050"/>
            <a:ext cx="5994600" cy="3002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400"/>
              <a:t>A Menu of Products</a:t>
            </a:r>
            <a:endParaRPr b="1" sz="1400"/>
          </a:p>
          <a:p>
            <a:pPr indent="0" lvl="0" marL="0" rtl="0" algn="l">
              <a:lnSpc>
                <a:spcPct val="115000"/>
              </a:lnSpc>
              <a:spcBef>
                <a:spcPts val="1000"/>
              </a:spcBef>
              <a:spcAft>
                <a:spcPts val="0"/>
              </a:spcAft>
              <a:buNone/>
            </a:pPr>
            <a:r>
              <a:rPr lang="en" sz="1000"/>
              <a:t>Outline each service or product you provide (if more than five, outline each category, or your top-sellers). All new employees should have a good understanding of each service.</a:t>
            </a:r>
            <a:endParaRPr sz="1000"/>
          </a:p>
          <a:p>
            <a:pPr indent="0" lvl="0" marL="0" rtl="0" algn="l">
              <a:lnSpc>
                <a:spcPct val="100000"/>
              </a:lnSpc>
              <a:spcBef>
                <a:spcPts val="1600"/>
              </a:spcBef>
              <a:spcAft>
                <a:spcPts val="0"/>
              </a:spcAft>
              <a:buNone/>
            </a:pPr>
            <a:r>
              <a:t/>
            </a:r>
            <a:endParaRPr sz="1000"/>
          </a:p>
          <a:p>
            <a:pPr indent="0" lvl="0" marL="0" rtl="0" algn="l">
              <a:lnSpc>
                <a:spcPct val="100000"/>
              </a:lnSpc>
              <a:spcBef>
                <a:spcPts val="1600"/>
              </a:spcBef>
              <a:spcAft>
                <a:spcPts val="1600"/>
              </a:spcAft>
              <a:buNone/>
            </a:pPr>
            <a:r>
              <a:t/>
            </a:r>
            <a:endParaRPr sz="11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Google Shape;137;p24"/>
          <p:cNvSpPr txBox="1"/>
          <p:nvPr>
            <p:ph type="title"/>
          </p:nvPr>
        </p:nvSpPr>
        <p:spPr>
          <a:xfrm>
            <a:off x="311025" y="575950"/>
            <a:ext cx="22641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Our Voice</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38" name="Google Shape;138;p24"/>
          <p:cNvSpPr txBox="1"/>
          <p:nvPr>
            <p:ph idx="1" type="body"/>
          </p:nvPr>
        </p:nvSpPr>
        <p:spPr>
          <a:xfrm>
            <a:off x="2736975" y="644050"/>
            <a:ext cx="5994600" cy="3002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400"/>
              <a:t>How We Message</a:t>
            </a:r>
            <a:endParaRPr b="1" sz="1400"/>
          </a:p>
          <a:p>
            <a:pPr indent="0" lvl="0" marL="0" rtl="0" algn="l">
              <a:lnSpc>
                <a:spcPct val="115000"/>
              </a:lnSpc>
              <a:spcBef>
                <a:spcPts val="1000"/>
              </a:spcBef>
              <a:spcAft>
                <a:spcPts val="0"/>
              </a:spcAft>
              <a:buNone/>
            </a:pPr>
            <a:r>
              <a:rPr lang="en" sz="1000"/>
              <a:t>Align your voice with what you stand for as a company. Take a look at your advertisements: what tone do you use? Are you formal? Bold? Cheeky? Funny? Sentimental? Why did you choose this tone and how does it align with your product or mission?</a:t>
            </a:r>
            <a:endParaRPr sz="1100"/>
          </a:p>
          <a:p>
            <a:pPr indent="0" lvl="0" marL="0" rtl="0" algn="l">
              <a:lnSpc>
                <a:spcPct val="115000"/>
              </a:lnSpc>
              <a:spcBef>
                <a:spcPts val="1600"/>
              </a:spcBef>
              <a:spcAft>
                <a:spcPts val="1600"/>
              </a:spcAft>
              <a:buNone/>
            </a:pPr>
            <a:r>
              <a:rPr lang="en" sz="1000"/>
              <a:t>It’s important that all your employees are on board with how you market yourselves. It will make for a more cohesive team, product, and brand. Let them know that if there’s a question about how to write an email, engage with a customer or client, where they can go to approve the copy (i.e. do you have a comms lead? A marketing pro? An email alias for these types of questions? List it here).</a:t>
            </a:r>
            <a:endParaRPr sz="11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