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2"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embeddedFontLst>
    <p:embeddedFont>
      <p:font typeface="Lato" panose="020B0604020202020204" charset="0"/>
      <p:regular r:id="rId23"/>
      <p:bold r:id="rId24"/>
      <p:italic r:id="rId25"/>
      <p:boldItalic r:id="rId26"/>
    </p:embeddedFont>
    <p:embeddedFont>
      <p:font typeface="Raleway" panose="020B0604020202020204" charset="0"/>
      <p:regular r:id="rId27"/>
      <p:bold r:id="rId28"/>
      <p:italic r:id="rId29"/>
      <p:boldItalic r:id="rId30"/>
    </p:embeddedFont>
    <p:embeddedFont>
      <p:font typeface="Roboto" panose="020B0604020202020204" charset="0"/>
      <p:regular r:id="rId31"/>
      <p:bold r:id="rId32"/>
      <p:italic r:id="rId33"/>
      <p:boldItalic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16" d="100"/>
          <a:sy n="116" d="100"/>
        </p:scale>
        <p:origin x="64" y="116"/>
      </p:cViewPr>
      <p:guideLst/>
    </p:cSldViewPr>
  </p:slideViewPr>
  <p:notesTextViewPr>
    <p:cViewPr>
      <p:scale>
        <a:sx n="1" d="1"/>
        <a:sy n="1" d="1"/>
      </p:scale>
      <p:origin x="0" y="-388"/>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21" Type="http://schemas.openxmlformats.org/officeDocument/2006/relationships/slide" Target="slides/slide20.xml"/><Relationship Id="rId34" Type="http://schemas.openxmlformats.org/officeDocument/2006/relationships/font" Target="fonts/font1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33" Type="http://schemas.openxmlformats.org/officeDocument/2006/relationships/font" Target="fonts/font11.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font" Target="fonts/font10.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font" Target="fonts/font8.fntdata"/><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38cffe9013_0_0:notes"/>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2"/>
              </a:buClr>
              <a:buSzPts val="1100"/>
              <a:buFont typeface="Arial"/>
              <a:buNone/>
            </a:pPr>
            <a:r>
              <a:rPr lang="es-ES" sz="1100" dirty="0">
                <a:solidFill>
                  <a:schemeClr val="dk2"/>
                </a:solidFill>
              </a:rPr>
              <a:t>¡Felicitaciones por crear su primer manual para empleados! Creamos este documento para ayudarlo a guiar y educar a sus empleados durante sus primeros días en su equipo. Edite el texto para que se adapte a su empresa y recuerde que todas estas son sugerencias: conserve las páginas que le hablan a usted y a su equipo, ¡y elimine las que no!</a:t>
            </a:r>
          </a:p>
          <a:p>
            <a:pPr marL="0" lvl="0" indent="0" algn="l" rtl="0">
              <a:spcBef>
                <a:spcPts val="0"/>
              </a:spcBef>
              <a:spcAft>
                <a:spcPts val="0"/>
              </a:spcAft>
              <a:buClr>
                <a:schemeClr val="dk2"/>
              </a:buClr>
              <a:buSzPts val="1100"/>
              <a:buFont typeface="Arial"/>
              <a:buNone/>
            </a:pPr>
            <a:endParaRPr lang="es-ES" sz="1100" dirty="0">
              <a:solidFill>
                <a:schemeClr val="dk2"/>
              </a:solidFill>
            </a:endParaRPr>
          </a:p>
          <a:p>
            <a:pPr marL="0" lvl="0" indent="0" algn="l" rtl="0">
              <a:spcBef>
                <a:spcPts val="0"/>
              </a:spcBef>
              <a:spcAft>
                <a:spcPts val="0"/>
              </a:spcAft>
              <a:buClr>
                <a:schemeClr val="dk2"/>
              </a:buClr>
              <a:buSzPts val="1100"/>
              <a:buFont typeface="Arial"/>
              <a:buNone/>
            </a:pPr>
            <a:r>
              <a:rPr lang="es-ES" sz="1100" dirty="0">
                <a:solidFill>
                  <a:schemeClr val="dk2"/>
                </a:solidFill>
              </a:rPr>
              <a:t>Después de clonar este mazo y haber creado su guía, no olvide eliminar esta página.</a:t>
            </a:r>
            <a:endParaRPr dirty="0"/>
          </a:p>
        </p:txBody>
      </p:sp>
      <p:sp>
        <p:nvSpPr>
          <p:cNvPr id="86" name="Google Shape;86;g38cffe9013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37846bd151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37846bd151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37846bd151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37846bd151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37846bd151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37846bd151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37846bd151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37846bd151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37846bd151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37846bd151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37846bd151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37846bd151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36fc18ef0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36fc18ef0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ES" dirty="0"/>
              <a:t>Las páginas 16 a 21 contienen información que requiere revisión legal y profesional. Con los servicios de asesor de recursos humanos de </a:t>
            </a:r>
            <a:r>
              <a:rPr lang="es-ES" dirty="0" err="1"/>
              <a:t>Zenefits</a:t>
            </a:r>
            <a:r>
              <a:rPr lang="es-ES" dirty="0"/>
              <a:t>, tiene acceso a su propio consultor de recursos humanos que lo guiará a través de los procedimientos necesarios para ser un empleador compatible. Visite www.zenefits.com/hra </a:t>
            </a:r>
            <a:r>
              <a:rPr lang="es-ES" dirty="0" err="1"/>
              <a:t>went</a:t>
            </a:r>
            <a:r>
              <a:rPr lang="es-ES" dirty="0"/>
              <a:t> para obtener más información</a:t>
            </a: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36fc18ef0f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36fc18ef0f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36fc18ef0f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36fc18ef0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37846bd151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37846bd151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Feel free to add your logo to this page or any other branding you’d like to include.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375dbd7335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375dbd7335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ES" dirty="0"/>
              <a:t>Actualice esta diapositiva para reflejar el nombre de su empresa y coloque su logotipo.</a:t>
            </a: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396bc7a5de_7_253:notes"/>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2"/>
              </a:buClr>
              <a:buSzPts val="1100"/>
              <a:buFont typeface="Arial"/>
              <a:buNone/>
            </a:pPr>
            <a:r>
              <a:rPr lang="es-ES" sz="1100" dirty="0">
                <a:solidFill>
                  <a:schemeClr val="dk2"/>
                </a:solidFill>
              </a:rPr>
              <a:t>¡Felicitaciones por crear su primer manual para empleados! Creamos este documento para ayudarlo a guiar y educar a sus empleados durante sus primeros días en su equipo. Edite el texto para que se adapte a su empresa y recuerde que todas estas son sugerencias: conserve las páginas que le hablan a usted y a su equipo, ¡y elimine las que no!</a:t>
            </a:r>
          </a:p>
          <a:p>
            <a:pPr marL="0" lvl="0" indent="0" algn="l" rtl="0">
              <a:spcBef>
                <a:spcPts val="0"/>
              </a:spcBef>
              <a:spcAft>
                <a:spcPts val="0"/>
              </a:spcAft>
              <a:buClr>
                <a:schemeClr val="dk2"/>
              </a:buClr>
              <a:buSzPts val="1100"/>
              <a:buFont typeface="Arial"/>
              <a:buNone/>
            </a:pPr>
            <a:endParaRPr lang="es-ES" sz="1100" dirty="0">
              <a:solidFill>
                <a:schemeClr val="dk2"/>
              </a:solidFill>
            </a:endParaRPr>
          </a:p>
          <a:p>
            <a:pPr marL="0" lvl="0" indent="0" algn="l" rtl="0">
              <a:spcBef>
                <a:spcPts val="0"/>
              </a:spcBef>
              <a:spcAft>
                <a:spcPts val="0"/>
              </a:spcAft>
              <a:buClr>
                <a:schemeClr val="dk2"/>
              </a:buClr>
              <a:buSzPts val="1100"/>
              <a:buFont typeface="Arial"/>
              <a:buNone/>
            </a:pPr>
            <a:r>
              <a:rPr lang="es-ES" sz="1100" dirty="0">
                <a:solidFill>
                  <a:schemeClr val="dk2"/>
                </a:solidFill>
              </a:rPr>
              <a:t>Después de clonar este mazo y haber creado su guía, no olvide eliminar esta página.</a:t>
            </a:r>
            <a:endParaRPr dirty="0"/>
          </a:p>
        </p:txBody>
      </p:sp>
      <p:sp>
        <p:nvSpPr>
          <p:cNvPr id="204" name="Google Shape;204;g396bc7a5de_7_25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375dbd7335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375dbd7335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37846bd15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37846bd15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375dbd7335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375dbd7335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37846bd151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37846bd151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37846bd151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37846bd151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Choose one or all of these policies to summarize.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37846bd151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37846bd151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37846bd151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37846bd151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rgbClr val="6D9EBC"/>
        </a:solidFill>
        <a:effectLst/>
      </p:bgPr>
    </p:bg>
    <p:spTree>
      <p:nvGrpSpPr>
        <p:cNvPr id="1" name="Shape 9"/>
        <p:cNvGrpSpPr/>
        <p:nvPr/>
      </p:nvGrpSpPr>
      <p:grpSpPr>
        <a:xfrm>
          <a:off x="0" y="0"/>
          <a:ext cx="0" cy="0"/>
          <a:chOff x="0" y="0"/>
          <a:chExt cx="0" cy="0"/>
        </a:xfrm>
      </p:grpSpPr>
      <p:cxnSp>
        <p:nvCxnSpPr>
          <p:cNvPr id="10" name="Google Shape;10;p2"/>
          <p:cNvCxnSpPr/>
          <p:nvPr/>
        </p:nvCxnSpPr>
        <p:spPr>
          <a:xfrm>
            <a:off x="2811550" y="415650"/>
            <a:ext cx="5910300" cy="0"/>
          </a:xfrm>
          <a:prstGeom prst="straightConnector1">
            <a:avLst/>
          </a:prstGeom>
          <a:noFill/>
          <a:ln w="38100" cap="flat" cmpd="sng">
            <a:solidFill>
              <a:schemeClr val="lt1"/>
            </a:solidFill>
            <a:prstDash val="solid"/>
            <a:round/>
            <a:headEnd type="none" w="sm" len="sm"/>
            <a:tailEnd type="none" w="sm" len="sm"/>
          </a:ln>
        </p:spPr>
      </p:cxnSp>
      <p:cxnSp>
        <p:nvCxnSpPr>
          <p:cNvPr id="11" name="Google Shape;11;p2"/>
          <p:cNvCxnSpPr/>
          <p:nvPr/>
        </p:nvCxnSpPr>
        <p:spPr>
          <a:xfrm>
            <a:off x="2811550" y="4740000"/>
            <a:ext cx="5910300" cy="0"/>
          </a:xfrm>
          <a:prstGeom prst="straightConnector1">
            <a:avLst/>
          </a:prstGeom>
          <a:noFill/>
          <a:ln w="19050" cap="flat" cmpd="sng">
            <a:solidFill>
              <a:schemeClr val="lt1"/>
            </a:solidFill>
            <a:prstDash val="solid"/>
            <a:round/>
            <a:headEnd type="none" w="sm" len="sm"/>
            <a:tailEnd type="none" w="sm" len="sm"/>
          </a:ln>
        </p:spPr>
      </p:cxnSp>
      <p:cxnSp>
        <p:nvCxnSpPr>
          <p:cNvPr id="12" name="Google Shape;12;p2"/>
          <p:cNvCxnSpPr/>
          <p:nvPr/>
        </p:nvCxnSpPr>
        <p:spPr>
          <a:xfrm>
            <a:off x="425198" y="415650"/>
            <a:ext cx="183300" cy="0"/>
          </a:xfrm>
          <a:prstGeom prst="straightConnector1">
            <a:avLst/>
          </a:prstGeom>
          <a:noFill/>
          <a:ln w="19050" cap="flat" cmpd="sng">
            <a:solidFill>
              <a:schemeClr val="lt1"/>
            </a:solidFill>
            <a:prstDash val="solid"/>
            <a:round/>
            <a:headEnd type="none" w="sm" len="sm"/>
            <a:tailEnd type="none" w="sm" len="sm"/>
          </a:ln>
        </p:spPr>
      </p:cxnSp>
      <p:sp>
        <p:nvSpPr>
          <p:cNvPr id="13" name="Google Shape;13;p2"/>
          <p:cNvSpPr txBox="1">
            <a:spLocks noGrp="1"/>
          </p:cNvSpPr>
          <p:nvPr>
            <p:ph type="ctrTitle"/>
          </p:nvPr>
        </p:nvSpPr>
        <p:spPr>
          <a:xfrm>
            <a:off x="2706225" y="630225"/>
            <a:ext cx="5997000" cy="1542000"/>
          </a:xfrm>
          <a:prstGeom prst="rect">
            <a:avLst/>
          </a:prstGeom>
        </p:spPr>
        <p:txBody>
          <a:bodyPr spcFirstLastPara="1" wrap="square" lIns="91425" tIns="91425" rIns="91425" bIns="91425" anchor="t" anchorCtr="0"/>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a:p>
        </p:txBody>
      </p:sp>
      <p:sp>
        <p:nvSpPr>
          <p:cNvPr id="14" name="Google Shape;14;p2"/>
          <p:cNvSpPr txBox="1">
            <a:spLocks noGrp="1"/>
          </p:cNvSpPr>
          <p:nvPr>
            <p:ph type="subTitle" idx="1"/>
          </p:nvPr>
        </p:nvSpPr>
        <p:spPr>
          <a:xfrm>
            <a:off x="2724550" y="3238450"/>
            <a:ext cx="5997000" cy="1241700"/>
          </a:xfrm>
          <a:prstGeom prst="rect">
            <a:avLst/>
          </a:prstGeom>
        </p:spPr>
        <p:txBody>
          <a:bodyPr spcFirstLastPara="1" wrap="square" lIns="91425" tIns="91425" rIns="91425" bIns="91425" anchor="b" anchorCtr="0"/>
          <a:lstStyle>
            <a:lvl1pPr lvl="0" rtl="0">
              <a:lnSpc>
                <a:spcPct val="100000"/>
              </a:lnSpc>
              <a:spcBef>
                <a:spcPts val="0"/>
              </a:spcBef>
              <a:spcAft>
                <a:spcPts val="0"/>
              </a:spcAft>
              <a:buClr>
                <a:schemeClr val="lt1"/>
              </a:buClr>
              <a:buSzPts val="1800"/>
              <a:buNone/>
              <a:defRPr>
                <a:solidFill>
                  <a:schemeClr val="lt1"/>
                </a:solidFill>
              </a:defRPr>
            </a:lvl1pPr>
            <a:lvl2pPr lvl="1" rtl="0">
              <a:lnSpc>
                <a:spcPct val="100000"/>
              </a:lnSpc>
              <a:spcBef>
                <a:spcPts val="0"/>
              </a:spcBef>
              <a:spcAft>
                <a:spcPts val="0"/>
              </a:spcAft>
              <a:buClr>
                <a:schemeClr val="lt1"/>
              </a:buClr>
              <a:buSzPts val="1800"/>
              <a:buNone/>
              <a:defRPr sz="1800">
                <a:solidFill>
                  <a:schemeClr val="lt1"/>
                </a:solidFill>
              </a:defRPr>
            </a:lvl2pPr>
            <a:lvl3pPr lvl="2" rtl="0">
              <a:lnSpc>
                <a:spcPct val="100000"/>
              </a:lnSpc>
              <a:spcBef>
                <a:spcPts val="0"/>
              </a:spcBef>
              <a:spcAft>
                <a:spcPts val="0"/>
              </a:spcAft>
              <a:buClr>
                <a:schemeClr val="lt1"/>
              </a:buClr>
              <a:buSzPts val="1800"/>
              <a:buNone/>
              <a:defRPr sz="1800">
                <a:solidFill>
                  <a:schemeClr val="lt1"/>
                </a:solidFill>
              </a:defRPr>
            </a:lvl3pPr>
            <a:lvl4pPr lvl="3" rtl="0">
              <a:lnSpc>
                <a:spcPct val="100000"/>
              </a:lnSpc>
              <a:spcBef>
                <a:spcPts val="0"/>
              </a:spcBef>
              <a:spcAft>
                <a:spcPts val="0"/>
              </a:spcAft>
              <a:buClr>
                <a:schemeClr val="lt1"/>
              </a:buClr>
              <a:buSzPts val="1800"/>
              <a:buNone/>
              <a:defRPr sz="1800">
                <a:solidFill>
                  <a:schemeClr val="lt1"/>
                </a:solidFill>
              </a:defRPr>
            </a:lvl4pPr>
            <a:lvl5pPr lvl="4" rtl="0">
              <a:lnSpc>
                <a:spcPct val="100000"/>
              </a:lnSpc>
              <a:spcBef>
                <a:spcPts val="0"/>
              </a:spcBef>
              <a:spcAft>
                <a:spcPts val="0"/>
              </a:spcAft>
              <a:buClr>
                <a:schemeClr val="lt1"/>
              </a:buClr>
              <a:buSzPts val="1800"/>
              <a:buNone/>
              <a:defRPr sz="1800">
                <a:solidFill>
                  <a:schemeClr val="lt1"/>
                </a:solidFill>
              </a:defRPr>
            </a:lvl5pPr>
            <a:lvl6pPr lvl="5" rtl="0">
              <a:lnSpc>
                <a:spcPct val="100000"/>
              </a:lnSpc>
              <a:spcBef>
                <a:spcPts val="0"/>
              </a:spcBef>
              <a:spcAft>
                <a:spcPts val="0"/>
              </a:spcAft>
              <a:buClr>
                <a:schemeClr val="lt1"/>
              </a:buClr>
              <a:buSzPts val="1800"/>
              <a:buNone/>
              <a:defRPr sz="1800">
                <a:solidFill>
                  <a:schemeClr val="lt1"/>
                </a:solidFill>
              </a:defRPr>
            </a:lvl6pPr>
            <a:lvl7pPr lvl="6" rtl="0">
              <a:lnSpc>
                <a:spcPct val="100000"/>
              </a:lnSpc>
              <a:spcBef>
                <a:spcPts val="0"/>
              </a:spcBef>
              <a:spcAft>
                <a:spcPts val="0"/>
              </a:spcAft>
              <a:buClr>
                <a:schemeClr val="lt1"/>
              </a:buClr>
              <a:buSzPts val="1800"/>
              <a:buNone/>
              <a:defRPr sz="1800">
                <a:solidFill>
                  <a:schemeClr val="lt1"/>
                </a:solidFill>
              </a:defRPr>
            </a:lvl7pPr>
            <a:lvl8pPr lvl="7" rtl="0">
              <a:lnSpc>
                <a:spcPct val="100000"/>
              </a:lnSpc>
              <a:spcBef>
                <a:spcPts val="0"/>
              </a:spcBef>
              <a:spcAft>
                <a:spcPts val="0"/>
              </a:spcAft>
              <a:buClr>
                <a:schemeClr val="lt1"/>
              </a:buClr>
              <a:buSzPts val="1800"/>
              <a:buNone/>
              <a:defRPr sz="1800">
                <a:solidFill>
                  <a:schemeClr val="lt1"/>
                </a:solidFill>
              </a:defRPr>
            </a:lvl8pPr>
            <a:lvl9pPr lvl="8" rtl="0">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5" name="Google Shape;15;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w="19050" cap="flat" cmpd="sng">
            <a:solidFill>
              <a:srgbClr val="DC6060"/>
            </a:solidFill>
            <a:prstDash val="solid"/>
            <a:round/>
            <a:headEnd type="none" w="sm" len="sm"/>
            <a:tailEnd type="none" w="sm" len="sm"/>
          </a:ln>
        </p:spPr>
      </p:cxnSp>
      <p:cxnSp>
        <p:nvCxnSpPr>
          <p:cNvPr id="62" name="Google Shape;62;p11"/>
          <p:cNvCxnSpPr/>
          <p:nvPr/>
        </p:nvCxnSpPr>
        <p:spPr>
          <a:xfrm>
            <a:off x="425200" y="415650"/>
            <a:ext cx="8296800" cy="0"/>
          </a:xfrm>
          <a:prstGeom prst="straightConnector1">
            <a:avLst/>
          </a:prstGeom>
          <a:noFill/>
          <a:ln w="38100" cap="flat" cmpd="sng">
            <a:solidFill>
              <a:srgbClr val="DC6060"/>
            </a:solidFill>
            <a:prstDash val="solid"/>
            <a:round/>
            <a:headEnd type="none" w="sm" len="sm"/>
            <a:tailEnd type="none" w="sm" len="sm"/>
          </a:ln>
        </p:spPr>
      </p:cxnSp>
      <p:sp>
        <p:nvSpPr>
          <p:cNvPr id="63" name="Google Shape;63;p11"/>
          <p:cNvSpPr txBox="1">
            <a:spLocks noGrp="1"/>
          </p:cNvSpPr>
          <p:nvPr>
            <p:ph type="title" hasCustomPrompt="1"/>
          </p:nvPr>
        </p:nvSpPr>
        <p:spPr>
          <a:xfrm>
            <a:off x="853950" y="1304850"/>
            <a:ext cx="7436100" cy="1538400"/>
          </a:xfrm>
          <a:prstGeom prst="rect">
            <a:avLst/>
          </a:prstGeom>
        </p:spPr>
        <p:txBody>
          <a:bodyPr spcFirstLastPara="1" wrap="square" lIns="91425" tIns="91425" rIns="91425" bIns="91425" anchor="ctr" anchorCtr="0"/>
          <a:lstStyle>
            <a:lvl1pPr lvl="0" algn="ctr" rtl="0">
              <a:spcBef>
                <a:spcPts val="0"/>
              </a:spcBef>
              <a:spcAft>
                <a:spcPts val="0"/>
              </a:spcAft>
              <a:buClr>
                <a:srgbClr val="6D9EBC"/>
              </a:buClr>
              <a:buSzPts val="9600"/>
              <a:buFont typeface="Lato"/>
              <a:buNone/>
              <a:defRPr sz="9600">
                <a:solidFill>
                  <a:srgbClr val="6D9EBC"/>
                </a:solidFill>
                <a:latin typeface="Lato"/>
                <a:ea typeface="Lato"/>
                <a:cs typeface="Lato"/>
                <a:sym typeface="Lato"/>
              </a:defRPr>
            </a:lvl1pPr>
            <a:lvl2pPr lvl="1"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a:spLocks noGrp="1"/>
          </p:cNvSpPr>
          <p:nvPr>
            <p:ph type="body" idx="1"/>
          </p:nvPr>
        </p:nvSpPr>
        <p:spPr>
          <a:xfrm>
            <a:off x="853950" y="2919450"/>
            <a:ext cx="7436100" cy="1071600"/>
          </a:xfrm>
          <a:prstGeom prst="rect">
            <a:avLst/>
          </a:prstGeom>
        </p:spPr>
        <p:txBody>
          <a:bodyPr spcFirstLastPara="1" wrap="square" lIns="91425" tIns="91425" rIns="91425" bIns="91425" anchor="t" anchorCtr="0"/>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65" name="Google Shape;65;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6"/>
        <p:cNvGrpSpPr/>
        <p:nvPr/>
      </p:nvGrpSpPr>
      <p:grpSpPr>
        <a:xfrm>
          <a:off x="0" y="0"/>
          <a:ext cx="0" cy="0"/>
          <a:chOff x="0" y="0"/>
          <a:chExt cx="0" cy="0"/>
        </a:xfrm>
      </p:grpSpPr>
      <p:sp>
        <p:nvSpPr>
          <p:cNvPr id="67" name="Google Shape;67;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Cover">
  <p:cSld name="1_Cover">
    <p:spTree>
      <p:nvGrpSpPr>
        <p:cNvPr id="1" name="Shape 68"/>
        <p:cNvGrpSpPr/>
        <p:nvPr/>
      </p:nvGrpSpPr>
      <p:grpSpPr>
        <a:xfrm>
          <a:off x="0" y="0"/>
          <a:ext cx="0" cy="0"/>
          <a:chOff x="0" y="0"/>
          <a:chExt cx="0" cy="0"/>
        </a:xfrm>
      </p:grpSpPr>
    </p:spTree>
  </p:cSld>
  <p:clrMapOvr>
    <a:masterClrMapping/>
  </p:clrMapOvr>
  <p:transition spd="med">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2_Cover">
  <p:cSld name="2_Cover">
    <p:spTree>
      <p:nvGrpSpPr>
        <p:cNvPr id="1" name="Shape 69"/>
        <p:cNvGrpSpPr/>
        <p:nvPr/>
      </p:nvGrpSpPr>
      <p:grpSpPr>
        <a:xfrm>
          <a:off x="0" y="0"/>
          <a:ext cx="0" cy="0"/>
          <a:chOff x="0" y="0"/>
          <a:chExt cx="0" cy="0"/>
        </a:xfrm>
      </p:grpSpPr>
      <p:sp>
        <p:nvSpPr>
          <p:cNvPr id="70" name="Google Shape;70;p14"/>
          <p:cNvSpPr/>
          <p:nvPr/>
        </p:nvSpPr>
        <p:spPr>
          <a:xfrm>
            <a:off x="5020055" y="0"/>
            <a:ext cx="4124100" cy="5143500"/>
          </a:xfrm>
          <a:prstGeom prst="rect">
            <a:avLst/>
          </a:prstGeom>
          <a:solidFill>
            <a:srgbClr val="8CDEDE"/>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71" name="Google Shape;71;p14"/>
          <p:cNvPicPr preferRelativeResize="0"/>
          <p:nvPr/>
        </p:nvPicPr>
        <p:blipFill rotWithShape="1">
          <a:blip r:embed="rId2">
            <a:alphaModFix/>
          </a:blip>
          <a:srcRect/>
          <a:stretch/>
        </p:blipFill>
        <p:spPr>
          <a:xfrm>
            <a:off x="0" y="0"/>
            <a:ext cx="9144000" cy="5111353"/>
          </a:xfrm>
          <a:prstGeom prst="rect">
            <a:avLst/>
          </a:prstGeom>
          <a:noFill/>
          <a:ln>
            <a:noFill/>
          </a:ln>
        </p:spPr>
      </p:pic>
      <p:pic>
        <p:nvPicPr>
          <p:cNvPr id="72" name="Google Shape;72;p14"/>
          <p:cNvPicPr preferRelativeResize="0"/>
          <p:nvPr/>
        </p:nvPicPr>
        <p:blipFill rotWithShape="1">
          <a:blip r:embed="rId3">
            <a:alphaModFix/>
          </a:blip>
          <a:srcRect/>
          <a:stretch/>
        </p:blipFill>
        <p:spPr>
          <a:xfrm>
            <a:off x="7389495" y="715425"/>
            <a:ext cx="1069599" cy="276483"/>
          </a:xfrm>
          <a:prstGeom prst="rect">
            <a:avLst/>
          </a:prstGeom>
          <a:noFill/>
          <a:ln>
            <a:noFill/>
          </a:ln>
        </p:spPr>
      </p:pic>
      <p:sp>
        <p:nvSpPr>
          <p:cNvPr id="73" name="Google Shape;73;p14"/>
          <p:cNvSpPr/>
          <p:nvPr/>
        </p:nvSpPr>
        <p:spPr>
          <a:xfrm>
            <a:off x="775336" y="2675521"/>
            <a:ext cx="883200" cy="27600"/>
          </a:xfrm>
          <a:prstGeom prst="rect">
            <a:avLst/>
          </a:prstGeom>
          <a:solidFill>
            <a:srgbClr val="FF5745"/>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74" name="Google Shape;74;p14"/>
          <p:cNvSpPr txBox="1">
            <a:spLocks noGrp="1"/>
          </p:cNvSpPr>
          <p:nvPr>
            <p:ph type="title"/>
          </p:nvPr>
        </p:nvSpPr>
        <p:spPr>
          <a:xfrm>
            <a:off x="706374" y="715425"/>
            <a:ext cx="4313700" cy="1156800"/>
          </a:xfrm>
          <a:prstGeom prst="rect">
            <a:avLst/>
          </a:prstGeom>
          <a:noFill/>
          <a:ln>
            <a:noFill/>
          </a:ln>
        </p:spPr>
        <p:txBody>
          <a:bodyPr spcFirstLastPara="1" wrap="square" lIns="68575" tIns="68575" rIns="68575" bIns="68575" anchor="t" anchorCtr="0"/>
          <a:lstStyle>
            <a:lvl1pPr marL="0" marR="0" lvl="0" indent="0" algn="l" rtl="0">
              <a:lnSpc>
                <a:spcPct val="90000"/>
              </a:lnSpc>
              <a:spcBef>
                <a:spcPts val="0"/>
              </a:spcBef>
              <a:spcAft>
                <a:spcPts val="0"/>
              </a:spcAft>
              <a:buClr>
                <a:schemeClr val="lt1"/>
              </a:buClr>
              <a:buSzPts val="1100"/>
              <a:buFont typeface="Arial"/>
              <a:buNone/>
              <a:defRPr sz="3700" b="0" i="0" u="none" strike="noStrike" cap="none">
                <a:solidFill>
                  <a:schemeClr val="lt1"/>
                </a:solidFill>
                <a:latin typeface="Arial"/>
                <a:ea typeface="Arial"/>
                <a:cs typeface="Arial"/>
                <a:sym typeface="Arial"/>
              </a:defRPr>
            </a:lvl1pPr>
            <a:lvl2pPr lvl="1" indent="0" rtl="0">
              <a:spcBef>
                <a:spcPts val="0"/>
              </a:spcBef>
              <a:spcAft>
                <a:spcPts val="0"/>
              </a:spcAft>
              <a:buSzPts val="1100"/>
              <a:buNone/>
              <a:defRPr sz="1400"/>
            </a:lvl2pPr>
            <a:lvl3pPr lvl="2" indent="0" rtl="0">
              <a:spcBef>
                <a:spcPts val="0"/>
              </a:spcBef>
              <a:spcAft>
                <a:spcPts val="0"/>
              </a:spcAft>
              <a:buSzPts val="1100"/>
              <a:buNone/>
              <a:defRPr sz="1400"/>
            </a:lvl3pPr>
            <a:lvl4pPr lvl="3" indent="0" rtl="0">
              <a:spcBef>
                <a:spcPts val="0"/>
              </a:spcBef>
              <a:spcAft>
                <a:spcPts val="0"/>
              </a:spcAft>
              <a:buSzPts val="1100"/>
              <a:buNone/>
              <a:defRPr sz="1400"/>
            </a:lvl4pPr>
            <a:lvl5pPr lvl="4" indent="0" rtl="0">
              <a:spcBef>
                <a:spcPts val="0"/>
              </a:spcBef>
              <a:spcAft>
                <a:spcPts val="0"/>
              </a:spcAft>
              <a:buSzPts val="1100"/>
              <a:buNone/>
              <a:defRPr sz="1400"/>
            </a:lvl5pPr>
            <a:lvl6pPr lvl="5" indent="0" rtl="0">
              <a:spcBef>
                <a:spcPts val="0"/>
              </a:spcBef>
              <a:spcAft>
                <a:spcPts val="0"/>
              </a:spcAft>
              <a:buSzPts val="1100"/>
              <a:buNone/>
              <a:defRPr sz="1400"/>
            </a:lvl6pPr>
            <a:lvl7pPr lvl="6" indent="0" rtl="0">
              <a:spcBef>
                <a:spcPts val="0"/>
              </a:spcBef>
              <a:spcAft>
                <a:spcPts val="0"/>
              </a:spcAft>
              <a:buSzPts val="1100"/>
              <a:buNone/>
              <a:defRPr sz="1400"/>
            </a:lvl7pPr>
            <a:lvl8pPr lvl="7" indent="0" rtl="0">
              <a:spcBef>
                <a:spcPts val="0"/>
              </a:spcBef>
              <a:spcAft>
                <a:spcPts val="0"/>
              </a:spcAft>
              <a:buSzPts val="1100"/>
              <a:buNone/>
              <a:defRPr sz="1400"/>
            </a:lvl8pPr>
            <a:lvl9pPr lvl="8" indent="0" rtl="0">
              <a:spcBef>
                <a:spcPts val="0"/>
              </a:spcBef>
              <a:spcAft>
                <a:spcPts val="0"/>
              </a:spcAft>
              <a:buSzPts val="1100"/>
              <a:buNone/>
              <a:defRPr sz="1400"/>
            </a:lvl9pPr>
          </a:lstStyle>
          <a:p>
            <a:endParaRPr/>
          </a:p>
        </p:txBody>
      </p:sp>
      <p:sp>
        <p:nvSpPr>
          <p:cNvPr id="75" name="Google Shape;75;p14"/>
          <p:cNvSpPr txBox="1">
            <a:spLocks noGrp="1"/>
          </p:cNvSpPr>
          <p:nvPr>
            <p:ph type="body" idx="1"/>
          </p:nvPr>
        </p:nvSpPr>
        <p:spPr>
          <a:xfrm>
            <a:off x="706374" y="3187189"/>
            <a:ext cx="4313700" cy="453300"/>
          </a:xfrm>
          <a:prstGeom prst="rect">
            <a:avLst/>
          </a:prstGeom>
          <a:noFill/>
          <a:ln>
            <a:noFill/>
          </a:ln>
        </p:spPr>
        <p:txBody>
          <a:bodyPr spcFirstLastPara="1" wrap="square" lIns="68575" tIns="68575" rIns="68575" bIns="68575" anchor="t" anchorCtr="0"/>
          <a:lstStyle>
            <a:lvl1pPr marL="457200" marR="0" lvl="0" indent="-228600" algn="l" rtl="0">
              <a:lnSpc>
                <a:spcPct val="90000"/>
              </a:lnSpc>
              <a:spcBef>
                <a:spcPts val="0"/>
              </a:spcBef>
              <a:spcAft>
                <a:spcPts val="0"/>
              </a:spcAft>
              <a:buClr>
                <a:schemeClr val="lt1"/>
              </a:buClr>
              <a:buSzPts val="1100"/>
              <a:buFont typeface="Arial"/>
              <a:buNone/>
              <a:defRPr sz="1400" b="0" i="0" u="none" strike="noStrike" cap="none">
                <a:solidFill>
                  <a:schemeClr val="lt1"/>
                </a:solidFill>
                <a:latin typeface="Arial"/>
                <a:ea typeface="Arial"/>
                <a:cs typeface="Arial"/>
                <a:sym typeface="Arial"/>
              </a:defRPr>
            </a:lvl1pPr>
            <a:lvl2pPr marL="914400" marR="0" lvl="1" indent="-228600" algn="l" rtl="0">
              <a:lnSpc>
                <a:spcPct val="90000"/>
              </a:lnSpc>
              <a:spcBef>
                <a:spcPts val="500"/>
              </a:spcBef>
              <a:spcAft>
                <a:spcPts val="0"/>
              </a:spcAft>
              <a:buClr>
                <a:schemeClr val="lt1"/>
              </a:buClr>
              <a:buSzPts val="1100"/>
              <a:buFont typeface="Arial"/>
              <a:buNone/>
              <a:defRPr sz="1400" b="0" i="0" u="none" strike="noStrike" cap="none">
                <a:solidFill>
                  <a:schemeClr val="lt1"/>
                </a:solidFill>
                <a:latin typeface="Arial"/>
                <a:ea typeface="Arial"/>
                <a:cs typeface="Arial"/>
                <a:sym typeface="Arial"/>
              </a:defRPr>
            </a:lvl2pPr>
            <a:lvl3pPr marL="1371600" marR="0" lvl="2" indent="-228600" algn="l" rtl="0">
              <a:lnSpc>
                <a:spcPct val="90000"/>
              </a:lnSpc>
              <a:spcBef>
                <a:spcPts val="1600"/>
              </a:spcBef>
              <a:spcAft>
                <a:spcPts val="0"/>
              </a:spcAft>
              <a:buClr>
                <a:schemeClr val="lt1"/>
              </a:buClr>
              <a:buSzPts val="1100"/>
              <a:buFont typeface="Arial"/>
              <a:buNone/>
              <a:defRPr sz="1400" b="0" i="0" u="none" strike="noStrike" cap="none">
                <a:solidFill>
                  <a:schemeClr val="lt1"/>
                </a:solidFill>
                <a:latin typeface="Arial"/>
                <a:ea typeface="Arial"/>
                <a:cs typeface="Arial"/>
                <a:sym typeface="Arial"/>
              </a:defRPr>
            </a:lvl3pPr>
            <a:lvl4pPr marL="1828800" marR="0" lvl="3" indent="-228600" algn="l" rtl="0">
              <a:lnSpc>
                <a:spcPct val="90000"/>
              </a:lnSpc>
              <a:spcBef>
                <a:spcPts val="1600"/>
              </a:spcBef>
              <a:spcAft>
                <a:spcPts val="0"/>
              </a:spcAft>
              <a:buClr>
                <a:schemeClr val="lt1"/>
              </a:buClr>
              <a:buSzPts val="1100"/>
              <a:buFont typeface="Arial"/>
              <a:buNone/>
              <a:defRPr sz="1400" b="0" i="0" u="none" strike="noStrike" cap="none">
                <a:solidFill>
                  <a:schemeClr val="lt1"/>
                </a:solidFill>
                <a:latin typeface="Arial"/>
                <a:ea typeface="Arial"/>
                <a:cs typeface="Arial"/>
                <a:sym typeface="Arial"/>
              </a:defRPr>
            </a:lvl4pPr>
            <a:lvl5pPr marL="2286000" marR="0" lvl="4" indent="-228600" algn="l" rtl="0">
              <a:lnSpc>
                <a:spcPct val="90000"/>
              </a:lnSpc>
              <a:spcBef>
                <a:spcPts val="1600"/>
              </a:spcBef>
              <a:spcAft>
                <a:spcPts val="0"/>
              </a:spcAft>
              <a:buClr>
                <a:schemeClr val="lt1"/>
              </a:buClr>
              <a:buSzPts val="1100"/>
              <a:buFont typeface="Arial"/>
              <a:buNone/>
              <a:defRPr sz="1400" b="0" i="0" u="none" strike="noStrike" cap="none">
                <a:solidFill>
                  <a:schemeClr val="lt1"/>
                </a:solidFill>
                <a:latin typeface="Arial"/>
                <a:ea typeface="Arial"/>
                <a:cs typeface="Arial"/>
                <a:sym typeface="Arial"/>
              </a:defRPr>
            </a:lvl5pPr>
            <a:lvl6pPr marL="2743200" marR="0" lvl="5"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90000"/>
              </a:lnSpc>
              <a:spcBef>
                <a:spcPts val="1600"/>
              </a:spcBef>
              <a:spcAft>
                <a:spcPts val="160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76" name="Google Shape;76;p14"/>
          <p:cNvSpPr txBox="1">
            <a:spLocks noGrp="1"/>
          </p:cNvSpPr>
          <p:nvPr>
            <p:ph type="body" idx="2"/>
          </p:nvPr>
        </p:nvSpPr>
        <p:spPr>
          <a:xfrm>
            <a:off x="706374" y="4397743"/>
            <a:ext cx="3259800" cy="274800"/>
          </a:xfrm>
          <a:prstGeom prst="rect">
            <a:avLst/>
          </a:prstGeom>
          <a:noFill/>
          <a:ln>
            <a:noFill/>
          </a:ln>
        </p:spPr>
        <p:txBody>
          <a:bodyPr spcFirstLastPara="1" wrap="square" lIns="68575" tIns="68575" rIns="68575" bIns="68575" anchor="t" anchorCtr="0"/>
          <a:lstStyle>
            <a:lvl1pPr marL="457200" marR="0" lvl="0" indent="-228600" algn="l" rtl="0">
              <a:lnSpc>
                <a:spcPct val="90000"/>
              </a:lnSpc>
              <a:spcBef>
                <a:spcPts val="0"/>
              </a:spcBef>
              <a:spcAft>
                <a:spcPts val="0"/>
              </a:spcAft>
              <a:buClr>
                <a:schemeClr val="lt1"/>
              </a:buClr>
              <a:buSzPts val="1100"/>
              <a:buFont typeface="Arial"/>
              <a:buNone/>
              <a:defRPr sz="1200" b="0" i="0" u="none" strike="noStrike" cap="none">
                <a:solidFill>
                  <a:schemeClr val="lt1"/>
                </a:solidFill>
                <a:latin typeface="Arial"/>
                <a:ea typeface="Arial"/>
                <a:cs typeface="Arial"/>
                <a:sym typeface="Arial"/>
              </a:defRPr>
            </a:lvl1pPr>
            <a:lvl2pPr marL="914400" marR="0" lvl="1" indent="-228600" algn="l" rtl="0">
              <a:lnSpc>
                <a:spcPct val="90000"/>
              </a:lnSpc>
              <a:spcBef>
                <a:spcPts val="500"/>
              </a:spcBef>
              <a:spcAft>
                <a:spcPts val="0"/>
              </a:spcAft>
              <a:buClr>
                <a:schemeClr val="lt1"/>
              </a:buClr>
              <a:buSzPts val="1100"/>
              <a:buFont typeface="Arial"/>
              <a:buNone/>
              <a:defRPr sz="1400" b="0" i="0" u="none" strike="noStrike" cap="none">
                <a:solidFill>
                  <a:schemeClr val="lt1"/>
                </a:solidFill>
                <a:latin typeface="Arial"/>
                <a:ea typeface="Arial"/>
                <a:cs typeface="Arial"/>
                <a:sym typeface="Arial"/>
              </a:defRPr>
            </a:lvl2pPr>
            <a:lvl3pPr marL="1371600" marR="0" lvl="2" indent="-228600" algn="l" rtl="0">
              <a:lnSpc>
                <a:spcPct val="90000"/>
              </a:lnSpc>
              <a:spcBef>
                <a:spcPts val="1600"/>
              </a:spcBef>
              <a:spcAft>
                <a:spcPts val="0"/>
              </a:spcAft>
              <a:buClr>
                <a:schemeClr val="lt1"/>
              </a:buClr>
              <a:buSzPts val="1100"/>
              <a:buFont typeface="Arial"/>
              <a:buNone/>
              <a:defRPr sz="1400" b="0" i="0" u="none" strike="noStrike" cap="none">
                <a:solidFill>
                  <a:schemeClr val="lt1"/>
                </a:solidFill>
                <a:latin typeface="Arial"/>
                <a:ea typeface="Arial"/>
                <a:cs typeface="Arial"/>
                <a:sym typeface="Arial"/>
              </a:defRPr>
            </a:lvl3pPr>
            <a:lvl4pPr marL="1828800" marR="0" lvl="3" indent="-228600" algn="l" rtl="0">
              <a:lnSpc>
                <a:spcPct val="90000"/>
              </a:lnSpc>
              <a:spcBef>
                <a:spcPts val="1600"/>
              </a:spcBef>
              <a:spcAft>
                <a:spcPts val="0"/>
              </a:spcAft>
              <a:buClr>
                <a:schemeClr val="lt1"/>
              </a:buClr>
              <a:buSzPts val="1100"/>
              <a:buFont typeface="Arial"/>
              <a:buNone/>
              <a:defRPr sz="1400" b="0" i="0" u="none" strike="noStrike" cap="none">
                <a:solidFill>
                  <a:schemeClr val="lt1"/>
                </a:solidFill>
                <a:latin typeface="Arial"/>
                <a:ea typeface="Arial"/>
                <a:cs typeface="Arial"/>
                <a:sym typeface="Arial"/>
              </a:defRPr>
            </a:lvl4pPr>
            <a:lvl5pPr marL="2286000" marR="0" lvl="4" indent="-228600" algn="l" rtl="0">
              <a:lnSpc>
                <a:spcPct val="90000"/>
              </a:lnSpc>
              <a:spcBef>
                <a:spcPts val="1600"/>
              </a:spcBef>
              <a:spcAft>
                <a:spcPts val="0"/>
              </a:spcAft>
              <a:buClr>
                <a:schemeClr val="lt1"/>
              </a:buClr>
              <a:buSzPts val="1100"/>
              <a:buFont typeface="Arial"/>
              <a:buNone/>
              <a:defRPr sz="1400" b="0" i="0" u="none" strike="noStrike" cap="none">
                <a:solidFill>
                  <a:schemeClr val="lt1"/>
                </a:solidFill>
                <a:latin typeface="Arial"/>
                <a:ea typeface="Arial"/>
                <a:cs typeface="Arial"/>
                <a:sym typeface="Arial"/>
              </a:defRPr>
            </a:lvl5pPr>
            <a:lvl6pPr marL="2743200" marR="0" lvl="5"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90000"/>
              </a:lnSpc>
              <a:spcBef>
                <a:spcPts val="1600"/>
              </a:spcBef>
              <a:spcAft>
                <a:spcPts val="160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Tree>
  </p:cSld>
  <p:clrMapOvr>
    <a:masterClrMapping/>
  </p:clrMapOvr>
  <p:transition spd="med">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2_Cover 1">
  <p:cSld name="2_Cover_1">
    <p:spTree>
      <p:nvGrpSpPr>
        <p:cNvPr id="1" name="Shape 77"/>
        <p:cNvGrpSpPr/>
        <p:nvPr/>
      </p:nvGrpSpPr>
      <p:grpSpPr>
        <a:xfrm>
          <a:off x="0" y="0"/>
          <a:ext cx="0" cy="0"/>
          <a:chOff x="0" y="0"/>
          <a:chExt cx="0" cy="0"/>
        </a:xfrm>
      </p:grpSpPr>
      <p:sp>
        <p:nvSpPr>
          <p:cNvPr id="78" name="Google Shape;78;p15"/>
          <p:cNvSpPr/>
          <p:nvPr/>
        </p:nvSpPr>
        <p:spPr>
          <a:xfrm>
            <a:off x="5020055" y="0"/>
            <a:ext cx="4124100" cy="5143500"/>
          </a:xfrm>
          <a:prstGeom prst="rect">
            <a:avLst/>
          </a:prstGeom>
          <a:solidFill>
            <a:srgbClr val="8CDEDE"/>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79" name="Google Shape;79;p15"/>
          <p:cNvPicPr preferRelativeResize="0"/>
          <p:nvPr/>
        </p:nvPicPr>
        <p:blipFill rotWithShape="1">
          <a:blip r:embed="rId2">
            <a:alphaModFix/>
          </a:blip>
          <a:srcRect/>
          <a:stretch/>
        </p:blipFill>
        <p:spPr>
          <a:xfrm>
            <a:off x="0" y="0"/>
            <a:ext cx="9144000" cy="5111353"/>
          </a:xfrm>
          <a:prstGeom prst="rect">
            <a:avLst/>
          </a:prstGeom>
          <a:noFill/>
          <a:ln>
            <a:noFill/>
          </a:ln>
        </p:spPr>
      </p:pic>
      <p:pic>
        <p:nvPicPr>
          <p:cNvPr id="80" name="Google Shape;80;p15"/>
          <p:cNvPicPr preferRelativeResize="0"/>
          <p:nvPr/>
        </p:nvPicPr>
        <p:blipFill rotWithShape="1">
          <a:blip r:embed="rId3">
            <a:alphaModFix/>
          </a:blip>
          <a:srcRect/>
          <a:stretch/>
        </p:blipFill>
        <p:spPr>
          <a:xfrm>
            <a:off x="7389495" y="715425"/>
            <a:ext cx="1069599" cy="276483"/>
          </a:xfrm>
          <a:prstGeom prst="rect">
            <a:avLst/>
          </a:prstGeom>
          <a:noFill/>
          <a:ln>
            <a:noFill/>
          </a:ln>
        </p:spPr>
      </p:pic>
      <p:sp>
        <p:nvSpPr>
          <p:cNvPr id="81" name="Google Shape;81;p15"/>
          <p:cNvSpPr txBox="1">
            <a:spLocks noGrp="1"/>
          </p:cNvSpPr>
          <p:nvPr>
            <p:ph type="title"/>
          </p:nvPr>
        </p:nvSpPr>
        <p:spPr>
          <a:xfrm>
            <a:off x="706374" y="715425"/>
            <a:ext cx="4313700" cy="1156800"/>
          </a:xfrm>
          <a:prstGeom prst="rect">
            <a:avLst/>
          </a:prstGeom>
          <a:noFill/>
          <a:ln>
            <a:noFill/>
          </a:ln>
        </p:spPr>
        <p:txBody>
          <a:bodyPr spcFirstLastPara="1" wrap="square" lIns="68575" tIns="68575" rIns="68575" bIns="68575" anchor="t" anchorCtr="0"/>
          <a:lstStyle>
            <a:lvl1pPr marL="0" marR="0" lvl="0" indent="0" algn="l" rtl="0">
              <a:lnSpc>
                <a:spcPct val="90000"/>
              </a:lnSpc>
              <a:spcBef>
                <a:spcPts val="0"/>
              </a:spcBef>
              <a:spcAft>
                <a:spcPts val="0"/>
              </a:spcAft>
              <a:buClr>
                <a:schemeClr val="lt1"/>
              </a:buClr>
              <a:buSzPts val="1100"/>
              <a:buFont typeface="Arial"/>
              <a:buNone/>
              <a:defRPr sz="3700" b="0" i="0" u="none" strike="noStrike" cap="none">
                <a:solidFill>
                  <a:schemeClr val="lt1"/>
                </a:solidFill>
                <a:latin typeface="Arial"/>
                <a:ea typeface="Arial"/>
                <a:cs typeface="Arial"/>
                <a:sym typeface="Arial"/>
              </a:defRPr>
            </a:lvl1pPr>
            <a:lvl2pPr lvl="1" indent="0" rtl="0">
              <a:spcBef>
                <a:spcPts val="0"/>
              </a:spcBef>
              <a:spcAft>
                <a:spcPts val="0"/>
              </a:spcAft>
              <a:buSzPts val="1100"/>
              <a:buNone/>
              <a:defRPr sz="1400"/>
            </a:lvl2pPr>
            <a:lvl3pPr lvl="2" indent="0" rtl="0">
              <a:spcBef>
                <a:spcPts val="0"/>
              </a:spcBef>
              <a:spcAft>
                <a:spcPts val="0"/>
              </a:spcAft>
              <a:buSzPts val="1100"/>
              <a:buNone/>
              <a:defRPr sz="1400"/>
            </a:lvl3pPr>
            <a:lvl4pPr lvl="3" indent="0" rtl="0">
              <a:spcBef>
                <a:spcPts val="0"/>
              </a:spcBef>
              <a:spcAft>
                <a:spcPts val="0"/>
              </a:spcAft>
              <a:buSzPts val="1100"/>
              <a:buNone/>
              <a:defRPr sz="1400"/>
            </a:lvl4pPr>
            <a:lvl5pPr lvl="4" indent="0" rtl="0">
              <a:spcBef>
                <a:spcPts val="0"/>
              </a:spcBef>
              <a:spcAft>
                <a:spcPts val="0"/>
              </a:spcAft>
              <a:buSzPts val="1100"/>
              <a:buNone/>
              <a:defRPr sz="1400"/>
            </a:lvl5pPr>
            <a:lvl6pPr lvl="5" indent="0" rtl="0">
              <a:spcBef>
                <a:spcPts val="0"/>
              </a:spcBef>
              <a:spcAft>
                <a:spcPts val="0"/>
              </a:spcAft>
              <a:buSzPts val="1100"/>
              <a:buNone/>
              <a:defRPr sz="1400"/>
            </a:lvl6pPr>
            <a:lvl7pPr lvl="6" indent="0" rtl="0">
              <a:spcBef>
                <a:spcPts val="0"/>
              </a:spcBef>
              <a:spcAft>
                <a:spcPts val="0"/>
              </a:spcAft>
              <a:buSzPts val="1100"/>
              <a:buNone/>
              <a:defRPr sz="1400"/>
            </a:lvl7pPr>
            <a:lvl8pPr lvl="7" indent="0" rtl="0">
              <a:spcBef>
                <a:spcPts val="0"/>
              </a:spcBef>
              <a:spcAft>
                <a:spcPts val="0"/>
              </a:spcAft>
              <a:buSzPts val="1100"/>
              <a:buNone/>
              <a:defRPr sz="1400"/>
            </a:lvl8pPr>
            <a:lvl9pPr lvl="8" indent="0" rtl="0">
              <a:spcBef>
                <a:spcPts val="0"/>
              </a:spcBef>
              <a:spcAft>
                <a:spcPts val="0"/>
              </a:spcAft>
              <a:buSzPts val="1100"/>
              <a:buNone/>
              <a:defRPr sz="1400"/>
            </a:lvl9pPr>
          </a:lstStyle>
          <a:p>
            <a:endParaRPr/>
          </a:p>
        </p:txBody>
      </p:sp>
      <p:sp>
        <p:nvSpPr>
          <p:cNvPr id="82" name="Google Shape;82;p15"/>
          <p:cNvSpPr txBox="1">
            <a:spLocks noGrp="1"/>
          </p:cNvSpPr>
          <p:nvPr>
            <p:ph type="body" idx="1"/>
          </p:nvPr>
        </p:nvSpPr>
        <p:spPr>
          <a:xfrm>
            <a:off x="706374" y="3187189"/>
            <a:ext cx="4313700" cy="453300"/>
          </a:xfrm>
          <a:prstGeom prst="rect">
            <a:avLst/>
          </a:prstGeom>
          <a:noFill/>
          <a:ln>
            <a:noFill/>
          </a:ln>
        </p:spPr>
        <p:txBody>
          <a:bodyPr spcFirstLastPara="1" wrap="square" lIns="68575" tIns="68575" rIns="68575" bIns="68575" anchor="t" anchorCtr="0"/>
          <a:lstStyle>
            <a:lvl1pPr marL="457200" marR="0" lvl="0" indent="-228600" algn="l" rtl="0">
              <a:lnSpc>
                <a:spcPct val="90000"/>
              </a:lnSpc>
              <a:spcBef>
                <a:spcPts val="0"/>
              </a:spcBef>
              <a:spcAft>
                <a:spcPts val="0"/>
              </a:spcAft>
              <a:buClr>
                <a:schemeClr val="lt1"/>
              </a:buClr>
              <a:buSzPts val="1100"/>
              <a:buFont typeface="Arial"/>
              <a:buNone/>
              <a:defRPr sz="1400" b="0" i="0" u="none" strike="noStrike" cap="none">
                <a:solidFill>
                  <a:schemeClr val="lt1"/>
                </a:solidFill>
                <a:latin typeface="Arial"/>
                <a:ea typeface="Arial"/>
                <a:cs typeface="Arial"/>
                <a:sym typeface="Arial"/>
              </a:defRPr>
            </a:lvl1pPr>
            <a:lvl2pPr marL="914400" marR="0" lvl="1" indent="-228600" algn="l" rtl="0">
              <a:lnSpc>
                <a:spcPct val="90000"/>
              </a:lnSpc>
              <a:spcBef>
                <a:spcPts val="500"/>
              </a:spcBef>
              <a:spcAft>
                <a:spcPts val="0"/>
              </a:spcAft>
              <a:buClr>
                <a:schemeClr val="lt1"/>
              </a:buClr>
              <a:buSzPts val="1100"/>
              <a:buFont typeface="Arial"/>
              <a:buNone/>
              <a:defRPr sz="1400" b="0" i="0" u="none" strike="noStrike" cap="none">
                <a:solidFill>
                  <a:schemeClr val="lt1"/>
                </a:solidFill>
                <a:latin typeface="Arial"/>
                <a:ea typeface="Arial"/>
                <a:cs typeface="Arial"/>
                <a:sym typeface="Arial"/>
              </a:defRPr>
            </a:lvl2pPr>
            <a:lvl3pPr marL="1371600" marR="0" lvl="2" indent="-228600" algn="l" rtl="0">
              <a:lnSpc>
                <a:spcPct val="90000"/>
              </a:lnSpc>
              <a:spcBef>
                <a:spcPts val="1600"/>
              </a:spcBef>
              <a:spcAft>
                <a:spcPts val="0"/>
              </a:spcAft>
              <a:buClr>
                <a:schemeClr val="lt1"/>
              </a:buClr>
              <a:buSzPts val="1100"/>
              <a:buFont typeface="Arial"/>
              <a:buNone/>
              <a:defRPr sz="1400" b="0" i="0" u="none" strike="noStrike" cap="none">
                <a:solidFill>
                  <a:schemeClr val="lt1"/>
                </a:solidFill>
                <a:latin typeface="Arial"/>
                <a:ea typeface="Arial"/>
                <a:cs typeface="Arial"/>
                <a:sym typeface="Arial"/>
              </a:defRPr>
            </a:lvl3pPr>
            <a:lvl4pPr marL="1828800" marR="0" lvl="3" indent="-228600" algn="l" rtl="0">
              <a:lnSpc>
                <a:spcPct val="90000"/>
              </a:lnSpc>
              <a:spcBef>
                <a:spcPts val="1600"/>
              </a:spcBef>
              <a:spcAft>
                <a:spcPts val="0"/>
              </a:spcAft>
              <a:buClr>
                <a:schemeClr val="lt1"/>
              </a:buClr>
              <a:buSzPts val="1100"/>
              <a:buFont typeface="Arial"/>
              <a:buNone/>
              <a:defRPr sz="1400" b="0" i="0" u="none" strike="noStrike" cap="none">
                <a:solidFill>
                  <a:schemeClr val="lt1"/>
                </a:solidFill>
                <a:latin typeface="Arial"/>
                <a:ea typeface="Arial"/>
                <a:cs typeface="Arial"/>
                <a:sym typeface="Arial"/>
              </a:defRPr>
            </a:lvl4pPr>
            <a:lvl5pPr marL="2286000" marR="0" lvl="4" indent="-228600" algn="l" rtl="0">
              <a:lnSpc>
                <a:spcPct val="90000"/>
              </a:lnSpc>
              <a:spcBef>
                <a:spcPts val="1600"/>
              </a:spcBef>
              <a:spcAft>
                <a:spcPts val="0"/>
              </a:spcAft>
              <a:buClr>
                <a:schemeClr val="lt1"/>
              </a:buClr>
              <a:buSzPts val="1100"/>
              <a:buFont typeface="Arial"/>
              <a:buNone/>
              <a:defRPr sz="1400" b="0" i="0" u="none" strike="noStrike" cap="none">
                <a:solidFill>
                  <a:schemeClr val="lt1"/>
                </a:solidFill>
                <a:latin typeface="Arial"/>
                <a:ea typeface="Arial"/>
                <a:cs typeface="Arial"/>
                <a:sym typeface="Arial"/>
              </a:defRPr>
            </a:lvl5pPr>
            <a:lvl6pPr marL="2743200" marR="0" lvl="5"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90000"/>
              </a:lnSpc>
              <a:spcBef>
                <a:spcPts val="1600"/>
              </a:spcBef>
              <a:spcAft>
                <a:spcPts val="160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83" name="Google Shape;83;p15"/>
          <p:cNvSpPr txBox="1">
            <a:spLocks noGrp="1"/>
          </p:cNvSpPr>
          <p:nvPr>
            <p:ph type="body" idx="2"/>
          </p:nvPr>
        </p:nvSpPr>
        <p:spPr>
          <a:xfrm>
            <a:off x="706374" y="4397743"/>
            <a:ext cx="3259800" cy="274800"/>
          </a:xfrm>
          <a:prstGeom prst="rect">
            <a:avLst/>
          </a:prstGeom>
          <a:noFill/>
          <a:ln>
            <a:noFill/>
          </a:ln>
        </p:spPr>
        <p:txBody>
          <a:bodyPr spcFirstLastPara="1" wrap="square" lIns="68575" tIns="68575" rIns="68575" bIns="68575" anchor="t" anchorCtr="0"/>
          <a:lstStyle>
            <a:lvl1pPr marL="457200" marR="0" lvl="0" indent="-228600" algn="l" rtl="0">
              <a:lnSpc>
                <a:spcPct val="90000"/>
              </a:lnSpc>
              <a:spcBef>
                <a:spcPts val="0"/>
              </a:spcBef>
              <a:spcAft>
                <a:spcPts val="0"/>
              </a:spcAft>
              <a:buClr>
                <a:schemeClr val="lt1"/>
              </a:buClr>
              <a:buSzPts val="1100"/>
              <a:buFont typeface="Arial"/>
              <a:buNone/>
              <a:defRPr sz="1200" b="0" i="0" u="none" strike="noStrike" cap="none">
                <a:solidFill>
                  <a:schemeClr val="lt1"/>
                </a:solidFill>
                <a:latin typeface="Arial"/>
                <a:ea typeface="Arial"/>
                <a:cs typeface="Arial"/>
                <a:sym typeface="Arial"/>
              </a:defRPr>
            </a:lvl1pPr>
            <a:lvl2pPr marL="914400" marR="0" lvl="1" indent="-228600" algn="l" rtl="0">
              <a:lnSpc>
                <a:spcPct val="90000"/>
              </a:lnSpc>
              <a:spcBef>
                <a:spcPts val="500"/>
              </a:spcBef>
              <a:spcAft>
                <a:spcPts val="0"/>
              </a:spcAft>
              <a:buClr>
                <a:schemeClr val="lt1"/>
              </a:buClr>
              <a:buSzPts val="1100"/>
              <a:buFont typeface="Arial"/>
              <a:buNone/>
              <a:defRPr sz="1400" b="0" i="0" u="none" strike="noStrike" cap="none">
                <a:solidFill>
                  <a:schemeClr val="lt1"/>
                </a:solidFill>
                <a:latin typeface="Arial"/>
                <a:ea typeface="Arial"/>
                <a:cs typeface="Arial"/>
                <a:sym typeface="Arial"/>
              </a:defRPr>
            </a:lvl2pPr>
            <a:lvl3pPr marL="1371600" marR="0" lvl="2" indent="-228600" algn="l" rtl="0">
              <a:lnSpc>
                <a:spcPct val="90000"/>
              </a:lnSpc>
              <a:spcBef>
                <a:spcPts val="1600"/>
              </a:spcBef>
              <a:spcAft>
                <a:spcPts val="0"/>
              </a:spcAft>
              <a:buClr>
                <a:schemeClr val="lt1"/>
              </a:buClr>
              <a:buSzPts val="1100"/>
              <a:buFont typeface="Arial"/>
              <a:buNone/>
              <a:defRPr sz="1400" b="0" i="0" u="none" strike="noStrike" cap="none">
                <a:solidFill>
                  <a:schemeClr val="lt1"/>
                </a:solidFill>
                <a:latin typeface="Arial"/>
                <a:ea typeface="Arial"/>
                <a:cs typeface="Arial"/>
                <a:sym typeface="Arial"/>
              </a:defRPr>
            </a:lvl3pPr>
            <a:lvl4pPr marL="1828800" marR="0" lvl="3" indent="-228600" algn="l" rtl="0">
              <a:lnSpc>
                <a:spcPct val="90000"/>
              </a:lnSpc>
              <a:spcBef>
                <a:spcPts val="1600"/>
              </a:spcBef>
              <a:spcAft>
                <a:spcPts val="0"/>
              </a:spcAft>
              <a:buClr>
                <a:schemeClr val="lt1"/>
              </a:buClr>
              <a:buSzPts val="1100"/>
              <a:buFont typeface="Arial"/>
              <a:buNone/>
              <a:defRPr sz="1400" b="0" i="0" u="none" strike="noStrike" cap="none">
                <a:solidFill>
                  <a:schemeClr val="lt1"/>
                </a:solidFill>
                <a:latin typeface="Arial"/>
                <a:ea typeface="Arial"/>
                <a:cs typeface="Arial"/>
                <a:sym typeface="Arial"/>
              </a:defRPr>
            </a:lvl4pPr>
            <a:lvl5pPr marL="2286000" marR="0" lvl="4" indent="-228600" algn="l" rtl="0">
              <a:lnSpc>
                <a:spcPct val="90000"/>
              </a:lnSpc>
              <a:spcBef>
                <a:spcPts val="1600"/>
              </a:spcBef>
              <a:spcAft>
                <a:spcPts val="0"/>
              </a:spcAft>
              <a:buClr>
                <a:schemeClr val="lt1"/>
              </a:buClr>
              <a:buSzPts val="1100"/>
              <a:buFont typeface="Arial"/>
              <a:buNone/>
              <a:defRPr sz="1400" b="0" i="0" u="none" strike="noStrike" cap="none">
                <a:solidFill>
                  <a:schemeClr val="lt1"/>
                </a:solidFill>
                <a:latin typeface="Arial"/>
                <a:ea typeface="Arial"/>
                <a:cs typeface="Arial"/>
                <a:sym typeface="Arial"/>
              </a:defRPr>
            </a:lvl5pPr>
            <a:lvl6pPr marL="2743200" marR="0" lvl="5"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90000"/>
              </a:lnSpc>
              <a:spcBef>
                <a:spcPts val="1600"/>
              </a:spcBef>
              <a:spcAft>
                <a:spcPts val="160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rgbClr val="6D9EBC"/>
        </a:solidFill>
        <a:effectLst/>
      </p:bgPr>
    </p:bg>
    <p:spTree>
      <p:nvGrpSpPr>
        <p:cNvPr id="1"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w="38100" cap="flat" cmpd="sng">
            <a:solidFill>
              <a:schemeClr val="lt1"/>
            </a:solidFill>
            <a:prstDash val="solid"/>
            <a:round/>
            <a:headEnd type="none" w="sm" len="sm"/>
            <a:tailEnd type="none" w="sm" len="sm"/>
          </a:ln>
        </p:spPr>
      </p:cxnSp>
      <p:cxnSp>
        <p:nvCxnSpPr>
          <p:cNvPr id="18" name="Google Shape;18;p3"/>
          <p:cNvCxnSpPr/>
          <p:nvPr/>
        </p:nvCxnSpPr>
        <p:spPr>
          <a:xfrm>
            <a:off x="425200" y="4740000"/>
            <a:ext cx="8296800" cy="0"/>
          </a:xfrm>
          <a:prstGeom prst="straightConnector1">
            <a:avLst/>
          </a:prstGeom>
          <a:noFill/>
          <a:ln w="19050" cap="flat" cmpd="sng">
            <a:solidFill>
              <a:schemeClr val="lt1"/>
            </a:solidFill>
            <a:prstDash val="solid"/>
            <a:round/>
            <a:headEnd type="none" w="sm" len="sm"/>
            <a:tailEnd type="none" w="sm" len="sm"/>
          </a:ln>
        </p:spPr>
      </p:cxnSp>
      <p:sp>
        <p:nvSpPr>
          <p:cNvPr id="19" name="Google Shape;19;p3"/>
          <p:cNvSpPr txBox="1">
            <a:spLocks noGrp="1"/>
          </p:cNvSpPr>
          <p:nvPr>
            <p:ph type="title"/>
          </p:nvPr>
        </p:nvSpPr>
        <p:spPr>
          <a:xfrm>
            <a:off x="406425" y="1806825"/>
            <a:ext cx="8296800" cy="1542000"/>
          </a:xfrm>
          <a:prstGeom prst="rect">
            <a:avLst/>
          </a:prstGeom>
        </p:spPr>
        <p:txBody>
          <a:bodyPr spcFirstLastPara="1" wrap="square" lIns="91425" tIns="91425" rIns="91425" bIns="91425" anchor="ctr" anchorCtr="0"/>
          <a:lstStyle>
            <a:lvl1pPr lvl="0" algn="ctr" rtl="0">
              <a:spcBef>
                <a:spcPts val="0"/>
              </a:spcBef>
              <a:spcAft>
                <a:spcPts val="0"/>
              </a:spcAft>
              <a:buClr>
                <a:schemeClr val="lt1"/>
              </a:buClr>
              <a:buSzPts val="4800"/>
              <a:buNone/>
              <a:defRPr sz="4800">
                <a:solidFill>
                  <a:schemeClr val="lt1"/>
                </a:solidFill>
              </a:defRPr>
            </a:lvl1pPr>
            <a:lvl2pPr lvl="1" algn="ctr" rtl="0">
              <a:spcBef>
                <a:spcPts val="0"/>
              </a:spcBef>
              <a:spcAft>
                <a:spcPts val="0"/>
              </a:spcAft>
              <a:buClr>
                <a:schemeClr val="lt1"/>
              </a:buClr>
              <a:buSzPts val="4800"/>
              <a:buNone/>
              <a:defRPr sz="4800">
                <a:solidFill>
                  <a:schemeClr val="lt1"/>
                </a:solidFill>
              </a:defRPr>
            </a:lvl2pPr>
            <a:lvl3pPr lvl="2" algn="ctr" rtl="0">
              <a:spcBef>
                <a:spcPts val="0"/>
              </a:spcBef>
              <a:spcAft>
                <a:spcPts val="0"/>
              </a:spcAft>
              <a:buClr>
                <a:schemeClr val="lt1"/>
              </a:buClr>
              <a:buSzPts val="4800"/>
              <a:buNone/>
              <a:defRPr sz="4800">
                <a:solidFill>
                  <a:schemeClr val="lt1"/>
                </a:solidFill>
              </a:defRPr>
            </a:lvl3pPr>
            <a:lvl4pPr lvl="3" algn="ctr" rtl="0">
              <a:spcBef>
                <a:spcPts val="0"/>
              </a:spcBef>
              <a:spcAft>
                <a:spcPts val="0"/>
              </a:spcAft>
              <a:buClr>
                <a:schemeClr val="lt1"/>
              </a:buClr>
              <a:buSzPts val="4800"/>
              <a:buNone/>
              <a:defRPr sz="4800">
                <a:solidFill>
                  <a:schemeClr val="lt1"/>
                </a:solidFill>
              </a:defRPr>
            </a:lvl4pPr>
            <a:lvl5pPr lvl="4" algn="ctr" rtl="0">
              <a:spcBef>
                <a:spcPts val="0"/>
              </a:spcBef>
              <a:spcAft>
                <a:spcPts val="0"/>
              </a:spcAft>
              <a:buClr>
                <a:schemeClr val="lt1"/>
              </a:buClr>
              <a:buSzPts val="4800"/>
              <a:buNone/>
              <a:defRPr sz="4800">
                <a:solidFill>
                  <a:schemeClr val="lt1"/>
                </a:solidFill>
              </a:defRPr>
            </a:lvl5pPr>
            <a:lvl6pPr lvl="5" algn="ctr" rtl="0">
              <a:spcBef>
                <a:spcPts val="0"/>
              </a:spcBef>
              <a:spcAft>
                <a:spcPts val="0"/>
              </a:spcAft>
              <a:buClr>
                <a:schemeClr val="lt1"/>
              </a:buClr>
              <a:buSzPts val="4800"/>
              <a:buNone/>
              <a:defRPr sz="4800">
                <a:solidFill>
                  <a:schemeClr val="lt1"/>
                </a:solidFill>
              </a:defRPr>
            </a:lvl6pPr>
            <a:lvl7pPr lvl="6" algn="ctr" rtl="0">
              <a:spcBef>
                <a:spcPts val="0"/>
              </a:spcBef>
              <a:spcAft>
                <a:spcPts val="0"/>
              </a:spcAft>
              <a:buClr>
                <a:schemeClr val="lt1"/>
              </a:buClr>
              <a:buSzPts val="4800"/>
              <a:buNone/>
              <a:defRPr sz="4800">
                <a:solidFill>
                  <a:schemeClr val="lt1"/>
                </a:solidFill>
              </a:defRPr>
            </a:lvl7pPr>
            <a:lvl8pPr lvl="7" algn="ctr" rtl="0">
              <a:spcBef>
                <a:spcPts val="0"/>
              </a:spcBef>
              <a:spcAft>
                <a:spcPts val="0"/>
              </a:spcAft>
              <a:buClr>
                <a:schemeClr val="lt1"/>
              </a:buClr>
              <a:buSzPts val="4800"/>
              <a:buNone/>
              <a:defRPr sz="4800">
                <a:solidFill>
                  <a:schemeClr val="lt1"/>
                </a:solidFill>
              </a:defRPr>
            </a:lvl8pPr>
            <a:lvl9pPr lvl="8" algn="ctr" rtl="0">
              <a:spcBef>
                <a:spcPts val="0"/>
              </a:spcBef>
              <a:spcAft>
                <a:spcPts val="0"/>
              </a:spcAft>
              <a:buClr>
                <a:schemeClr val="lt1"/>
              </a:buClr>
              <a:buSzPts val="4800"/>
              <a:buNone/>
              <a:defRPr sz="4800">
                <a:solidFill>
                  <a:schemeClr val="lt1"/>
                </a:solidFill>
              </a:defRPr>
            </a:lvl9pPr>
          </a:lstStyle>
          <a:p>
            <a:endParaRPr/>
          </a:p>
        </p:txBody>
      </p:sp>
      <p:sp>
        <p:nvSpPr>
          <p:cNvPr id="20" name="Google Shape;20;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cxnSp>
        <p:nvCxnSpPr>
          <p:cNvPr id="22" name="Google Shape;22;p4"/>
          <p:cNvCxnSpPr/>
          <p:nvPr/>
        </p:nvCxnSpPr>
        <p:spPr>
          <a:xfrm>
            <a:off x="2811625" y="415650"/>
            <a:ext cx="5910300" cy="0"/>
          </a:xfrm>
          <a:prstGeom prst="straightConnector1">
            <a:avLst/>
          </a:prstGeom>
          <a:noFill/>
          <a:ln w="38100" cap="flat" cmpd="sng">
            <a:solidFill>
              <a:srgbClr val="DC6060"/>
            </a:solidFill>
            <a:prstDash val="solid"/>
            <a:round/>
            <a:headEnd type="none" w="sm" len="sm"/>
            <a:tailEnd type="none" w="sm" len="sm"/>
          </a:ln>
        </p:spPr>
      </p:cxnSp>
      <p:cxnSp>
        <p:nvCxnSpPr>
          <p:cNvPr id="23" name="Google Shape;23;p4"/>
          <p:cNvCxnSpPr/>
          <p:nvPr/>
        </p:nvCxnSpPr>
        <p:spPr>
          <a:xfrm>
            <a:off x="2811625" y="4740000"/>
            <a:ext cx="5910300" cy="0"/>
          </a:xfrm>
          <a:prstGeom prst="straightConnector1">
            <a:avLst/>
          </a:prstGeom>
          <a:noFill/>
          <a:ln w="19050" cap="flat" cmpd="sng">
            <a:solidFill>
              <a:srgbClr val="DC6060"/>
            </a:solidFill>
            <a:prstDash val="solid"/>
            <a:round/>
            <a:headEnd type="none" w="sm" len="sm"/>
            <a:tailEnd type="none" w="sm" len="sm"/>
          </a:ln>
        </p:spPr>
      </p:cxnSp>
      <p:cxnSp>
        <p:nvCxnSpPr>
          <p:cNvPr id="24" name="Google Shape;24;p4"/>
          <p:cNvCxnSpPr/>
          <p:nvPr/>
        </p:nvCxnSpPr>
        <p:spPr>
          <a:xfrm>
            <a:off x="425198" y="415650"/>
            <a:ext cx="183300" cy="0"/>
          </a:xfrm>
          <a:prstGeom prst="straightConnector1">
            <a:avLst/>
          </a:prstGeom>
          <a:noFill/>
          <a:ln w="19050" cap="flat" cmpd="sng">
            <a:solidFill>
              <a:srgbClr val="6D9EBC"/>
            </a:solidFill>
            <a:prstDash val="solid"/>
            <a:round/>
            <a:headEnd type="none" w="sm" len="sm"/>
            <a:tailEnd type="none" w="sm" len="sm"/>
          </a:ln>
        </p:spPr>
      </p:cxnSp>
      <p:sp>
        <p:nvSpPr>
          <p:cNvPr id="25" name="Google Shape;25;p4"/>
          <p:cNvSpPr txBox="1">
            <a:spLocks noGrp="1"/>
          </p:cNvSpPr>
          <p:nvPr>
            <p:ph type="title"/>
          </p:nvPr>
        </p:nvSpPr>
        <p:spPr>
          <a:xfrm>
            <a:off x="311025" y="575950"/>
            <a:ext cx="2264100" cy="635400"/>
          </a:xfrm>
          <a:prstGeom prst="rect">
            <a:avLst/>
          </a:prstGeom>
        </p:spPr>
        <p:txBody>
          <a:bodyPr spcFirstLastPara="1" wrap="square" lIns="91425" tIns="91425" rIns="91425" bIns="91425" anchor="t" anchorCtr="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6" name="Google Shape;26;p4"/>
          <p:cNvSpPr txBox="1">
            <a:spLocks noGrp="1"/>
          </p:cNvSpPr>
          <p:nvPr>
            <p:ph type="body" idx="1"/>
          </p:nvPr>
        </p:nvSpPr>
        <p:spPr>
          <a:xfrm>
            <a:off x="2736975" y="644050"/>
            <a:ext cx="5994600" cy="3002400"/>
          </a:xfrm>
          <a:prstGeom prst="rect">
            <a:avLst/>
          </a:prstGeom>
        </p:spPr>
        <p:txBody>
          <a:bodyPr spcFirstLastPara="1" wrap="square" lIns="91425" tIns="91425" rIns="91425" bIns="91425" anchor="t"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7" name="Google Shape;27;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cxnSp>
        <p:nvCxnSpPr>
          <p:cNvPr id="29" name="Google Shape;29;p5"/>
          <p:cNvCxnSpPr/>
          <p:nvPr/>
        </p:nvCxnSpPr>
        <p:spPr>
          <a:xfrm>
            <a:off x="425198" y="415650"/>
            <a:ext cx="183300" cy="0"/>
          </a:xfrm>
          <a:prstGeom prst="straightConnector1">
            <a:avLst/>
          </a:prstGeom>
          <a:noFill/>
          <a:ln w="19050" cap="flat" cmpd="sng">
            <a:solidFill>
              <a:srgbClr val="6D9EBC"/>
            </a:solidFill>
            <a:prstDash val="solid"/>
            <a:round/>
            <a:headEnd type="none" w="sm" len="sm"/>
            <a:tailEnd type="none" w="sm" len="sm"/>
          </a:ln>
        </p:spPr>
      </p:cxnSp>
      <p:sp>
        <p:nvSpPr>
          <p:cNvPr id="30" name="Google Shape;30;p5"/>
          <p:cNvSpPr txBox="1">
            <a:spLocks noGrp="1"/>
          </p:cNvSpPr>
          <p:nvPr>
            <p:ph type="title"/>
          </p:nvPr>
        </p:nvSpPr>
        <p:spPr>
          <a:xfrm>
            <a:off x="2712100" y="575950"/>
            <a:ext cx="6009600" cy="635400"/>
          </a:xfrm>
          <a:prstGeom prst="rect">
            <a:avLst/>
          </a:prstGeom>
        </p:spPr>
        <p:txBody>
          <a:bodyPr spcFirstLastPara="1" wrap="square" lIns="91425" tIns="91425" rIns="91425" bIns="91425" anchor="t" anchorCtr="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1" name="Google Shape;31;p5"/>
          <p:cNvSpPr txBox="1">
            <a:spLocks noGrp="1"/>
          </p:cNvSpPr>
          <p:nvPr>
            <p:ph type="body" idx="1"/>
          </p:nvPr>
        </p:nvSpPr>
        <p:spPr>
          <a:xfrm>
            <a:off x="2811675" y="1374075"/>
            <a:ext cx="2871600" cy="30024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2" name="Google Shape;32;p5"/>
          <p:cNvSpPr txBox="1">
            <a:spLocks noGrp="1"/>
          </p:cNvSpPr>
          <p:nvPr>
            <p:ph type="body" idx="2"/>
          </p:nvPr>
        </p:nvSpPr>
        <p:spPr>
          <a:xfrm>
            <a:off x="5850440" y="1374075"/>
            <a:ext cx="2871600" cy="30024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3" name="Google Shape;33;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cxnSp>
        <p:nvCxnSpPr>
          <p:cNvPr id="34" name="Google Shape;34;p5"/>
          <p:cNvCxnSpPr/>
          <p:nvPr/>
        </p:nvCxnSpPr>
        <p:spPr>
          <a:xfrm>
            <a:off x="2811625" y="415650"/>
            <a:ext cx="5910300" cy="0"/>
          </a:xfrm>
          <a:prstGeom prst="straightConnector1">
            <a:avLst/>
          </a:prstGeom>
          <a:noFill/>
          <a:ln w="38100" cap="flat" cmpd="sng">
            <a:solidFill>
              <a:srgbClr val="DC6060"/>
            </a:solidFill>
            <a:prstDash val="solid"/>
            <a:round/>
            <a:headEnd type="none" w="sm" len="sm"/>
            <a:tailEnd type="none" w="sm" len="sm"/>
          </a:ln>
        </p:spPr>
      </p:cxnSp>
      <p:cxnSp>
        <p:nvCxnSpPr>
          <p:cNvPr id="35" name="Google Shape;35;p5"/>
          <p:cNvCxnSpPr/>
          <p:nvPr/>
        </p:nvCxnSpPr>
        <p:spPr>
          <a:xfrm>
            <a:off x="2811625" y="4740000"/>
            <a:ext cx="5910300" cy="0"/>
          </a:xfrm>
          <a:prstGeom prst="straightConnector1">
            <a:avLst/>
          </a:prstGeom>
          <a:noFill/>
          <a:ln w="19050" cap="flat" cmpd="sng">
            <a:solidFill>
              <a:srgbClr val="DC6060"/>
            </a:solidFill>
            <a:prstDash val="solid"/>
            <a:round/>
            <a:headEnd type="none" w="sm" len="sm"/>
            <a:tailEnd type="none" w="sm" len="sm"/>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303300" y="411575"/>
            <a:ext cx="8520600" cy="639600"/>
          </a:xfrm>
          <a:prstGeom prst="rect">
            <a:avLst/>
          </a:prstGeom>
        </p:spPr>
        <p:txBody>
          <a:bodyPr spcFirstLastPara="1" wrap="square" lIns="91425" tIns="91425" rIns="91425" bIns="91425" anchor="t" anchorCtr="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8" name="Google Shape;38;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w="19050" cap="flat" cmpd="sng">
            <a:solidFill>
              <a:srgbClr val="6D9EBC"/>
            </a:solidFill>
            <a:prstDash val="solid"/>
            <a:round/>
            <a:headEnd type="none" w="sm" len="sm"/>
            <a:tailEnd type="none" w="sm" len="sm"/>
          </a:ln>
        </p:spPr>
      </p:cxnSp>
      <p:sp>
        <p:nvSpPr>
          <p:cNvPr id="41" name="Google Shape;41;p7"/>
          <p:cNvSpPr txBox="1">
            <a:spLocks noGrp="1"/>
          </p:cNvSpPr>
          <p:nvPr>
            <p:ph type="title"/>
          </p:nvPr>
        </p:nvSpPr>
        <p:spPr>
          <a:xfrm>
            <a:off x="319500" y="936600"/>
            <a:ext cx="2808000" cy="755700"/>
          </a:xfrm>
          <a:prstGeom prst="rect">
            <a:avLst/>
          </a:prstGeom>
        </p:spPr>
        <p:txBody>
          <a:bodyPr spcFirstLastPara="1" wrap="square" lIns="91425" tIns="91425" rIns="91425" bIns="91425" anchor="b" anchorCtr="0"/>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9500" y="1846804"/>
            <a:ext cx="2808000" cy="2806200"/>
          </a:xfrm>
          <a:prstGeom prst="rect">
            <a:avLst/>
          </a:prstGeom>
        </p:spPr>
        <p:txBody>
          <a:bodyPr spcFirstLastPara="1" wrap="square" lIns="91425" tIns="91425" rIns="91425" bIns="91425" anchor="t" anchorCtr="0"/>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43" name="Google Shape;43;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rgbClr val="DC6060"/>
        </a:solidFill>
        <a:effectLst/>
      </p:bgPr>
    </p:bg>
    <p:spTree>
      <p:nvGrpSpPr>
        <p:cNvPr id="1"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w="19050" cap="flat" cmpd="sng">
            <a:solidFill>
              <a:schemeClr val="lt1"/>
            </a:solidFill>
            <a:prstDash val="solid"/>
            <a:round/>
            <a:headEnd type="none" w="sm" len="sm"/>
            <a:tailEnd type="none" w="sm" len="sm"/>
          </a:ln>
        </p:spPr>
      </p:cxnSp>
      <p:sp>
        <p:nvSpPr>
          <p:cNvPr id="46" name="Google Shape;46;p8"/>
          <p:cNvSpPr txBox="1">
            <a:spLocks noGrp="1"/>
          </p:cNvSpPr>
          <p:nvPr>
            <p:ph type="title"/>
          </p:nvPr>
        </p:nvSpPr>
        <p:spPr>
          <a:xfrm>
            <a:off x="283103" y="712141"/>
            <a:ext cx="6244200" cy="3835500"/>
          </a:xfrm>
          <a:prstGeom prst="rect">
            <a:avLst/>
          </a:prstGeom>
        </p:spPr>
        <p:txBody>
          <a:bodyPr spcFirstLastPara="1" wrap="square" lIns="91425" tIns="91425" rIns="91425" bIns="91425" anchor="ctr" anchorCtr="0"/>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a:p>
        </p:txBody>
      </p:sp>
      <p:sp>
        <p:nvSpPr>
          <p:cNvPr id="47" name="Google Shape;47;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rgbClr val="DC60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0" name="Google Shape;50;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1" name="Google Shape;51;p9"/>
          <p:cNvSpPr txBox="1">
            <a:spLocks noGrp="1"/>
          </p:cNvSpPr>
          <p:nvPr>
            <p:ph type="title"/>
          </p:nvPr>
        </p:nvSpPr>
        <p:spPr>
          <a:xfrm>
            <a:off x="265500" y="1397350"/>
            <a:ext cx="4045200" cy="1318200"/>
          </a:xfrm>
          <a:prstGeom prst="rect">
            <a:avLst/>
          </a:prstGeom>
        </p:spPr>
        <p:txBody>
          <a:bodyPr spcFirstLastPara="1" wrap="square" lIns="91425" tIns="91425" rIns="91425" bIns="91425" anchor="b" anchorCtr="0"/>
          <a:lstStyle>
            <a:lvl1pPr lvl="0" algn="ctr" rtl="0">
              <a:spcBef>
                <a:spcPts val="0"/>
              </a:spcBef>
              <a:spcAft>
                <a:spcPts val="0"/>
              </a:spcAft>
              <a:buClr>
                <a:srgbClr val="6D9EBC"/>
              </a:buClr>
              <a:buSzPts val="3600"/>
              <a:buNone/>
              <a:defRPr sz="3600">
                <a:solidFill>
                  <a:srgbClr val="6D9EBC"/>
                </a:solidFill>
              </a:defRPr>
            </a:lvl1pPr>
            <a:lvl2pPr lvl="1" algn="ctr" rtl="0">
              <a:spcBef>
                <a:spcPts val="0"/>
              </a:spcBef>
              <a:spcAft>
                <a:spcPts val="0"/>
              </a:spcAft>
              <a:buClr>
                <a:schemeClr val="dk1"/>
              </a:buClr>
              <a:buSzPts val="3600"/>
              <a:buNone/>
              <a:defRPr sz="3600">
                <a:solidFill>
                  <a:schemeClr val="dk1"/>
                </a:solidFill>
              </a:defRPr>
            </a:lvl2pPr>
            <a:lvl3pPr lvl="2" algn="ctr" rtl="0">
              <a:spcBef>
                <a:spcPts val="0"/>
              </a:spcBef>
              <a:spcAft>
                <a:spcPts val="0"/>
              </a:spcAft>
              <a:buClr>
                <a:schemeClr val="dk1"/>
              </a:buClr>
              <a:buSzPts val="3600"/>
              <a:buNone/>
              <a:defRPr sz="3600">
                <a:solidFill>
                  <a:schemeClr val="dk1"/>
                </a:solidFill>
              </a:defRPr>
            </a:lvl3pPr>
            <a:lvl4pPr lvl="3" algn="ctr" rtl="0">
              <a:spcBef>
                <a:spcPts val="0"/>
              </a:spcBef>
              <a:spcAft>
                <a:spcPts val="0"/>
              </a:spcAft>
              <a:buClr>
                <a:schemeClr val="dk1"/>
              </a:buClr>
              <a:buSzPts val="3600"/>
              <a:buNone/>
              <a:defRPr sz="3600">
                <a:solidFill>
                  <a:schemeClr val="dk1"/>
                </a:solidFill>
              </a:defRPr>
            </a:lvl4pPr>
            <a:lvl5pPr lvl="4" algn="ctr" rtl="0">
              <a:spcBef>
                <a:spcPts val="0"/>
              </a:spcBef>
              <a:spcAft>
                <a:spcPts val="0"/>
              </a:spcAft>
              <a:buClr>
                <a:schemeClr val="dk1"/>
              </a:buClr>
              <a:buSzPts val="3600"/>
              <a:buNone/>
              <a:defRPr sz="3600">
                <a:solidFill>
                  <a:schemeClr val="dk1"/>
                </a:solidFill>
              </a:defRPr>
            </a:lvl5pPr>
            <a:lvl6pPr lvl="5" algn="ctr" rtl="0">
              <a:spcBef>
                <a:spcPts val="0"/>
              </a:spcBef>
              <a:spcAft>
                <a:spcPts val="0"/>
              </a:spcAft>
              <a:buClr>
                <a:schemeClr val="dk1"/>
              </a:buClr>
              <a:buSzPts val="3600"/>
              <a:buNone/>
              <a:defRPr sz="3600">
                <a:solidFill>
                  <a:schemeClr val="dk1"/>
                </a:solidFill>
              </a:defRPr>
            </a:lvl6pPr>
            <a:lvl7pPr lvl="6" algn="ctr" rtl="0">
              <a:spcBef>
                <a:spcPts val="0"/>
              </a:spcBef>
              <a:spcAft>
                <a:spcPts val="0"/>
              </a:spcAft>
              <a:buClr>
                <a:schemeClr val="dk1"/>
              </a:buClr>
              <a:buSzPts val="3600"/>
              <a:buNone/>
              <a:defRPr sz="3600">
                <a:solidFill>
                  <a:schemeClr val="dk1"/>
                </a:solidFill>
              </a:defRPr>
            </a:lvl7pPr>
            <a:lvl8pPr lvl="7" algn="ctr" rtl="0">
              <a:spcBef>
                <a:spcPts val="0"/>
              </a:spcBef>
              <a:spcAft>
                <a:spcPts val="0"/>
              </a:spcAft>
              <a:buClr>
                <a:schemeClr val="dk1"/>
              </a:buClr>
              <a:buSzPts val="3600"/>
              <a:buNone/>
              <a:defRPr sz="3600">
                <a:solidFill>
                  <a:schemeClr val="dk1"/>
                </a:solidFill>
              </a:defRPr>
            </a:lvl8pPr>
            <a:lvl9pPr lvl="8" algn="ctr" rtl="0">
              <a:spcBef>
                <a:spcPts val="0"/>
              </a:spcBef>
              <a:spcAft>
                <a:spcPts val="0"/>
              </a:spcAft>
              <a:buClr>
                <a:schemeClr val="dk1"/>
              </a:buClr>
              <a:buSzPts val="3600"/>
              <a:buNone/>
              <a:defRPr sz="3600">
                <a:solidFill>
                  <a:schemeClr val="dk1"/>
                </a:solidFill>
              </a:defRPr>
            </a:lvl9pPr>
          </a:lstStyle>
          <a:p>
            <a:endParaRPr/>
          </a:p>
        </p:txBody>
      </p:sp>
      <p:sp>
        <p:nvSpPr>
          <p:cNvPr id="52" name="Google Shape;52;p9"/>
          <p:cNvSpPr txBox="1">
            <a:spLocks noGrp="1"/>
          </p:cNvSpPr>
          <p:nvPr>
            <p:ph type="subTitle" idx="1"/>
          </p:nvPr>
        </p:nvSpPr>
        <p:spPr>
          <a:xfrm>
            <a:off x="265500" y="2735371"/>
            <a:ext cx="4045200" cy="13455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53" name="Google Shape;5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rtl="0">
              <a:spcBef>
                <a:spcPts val="0"/>
              </a:spcBef>
              <a:spcAft>
                <a:spcPts val="0"/>
              </a:spcAft>
              <a:buClr>
                <a:schemeClr val="lt1"/>
              </a:buClr>
              <a:buSzPts val="1800"/>
              <a:buChar char="●"/>
              <a:defRPr>
                <a:solidFill>
                  <a:schemeClr val="lt1"/>
                </a:solidFill>
              </a:defRPr>
            </a:lvl1pPr>
            <a:lvl2pPr marL="914400" lvl="1" indent="-317500" rtl="0">
              <a:spcBef>
                <a:spcPts val="1600"/>
              </a:spcBef>
              <a:spcAft>
                <a:spcPts val="0"/>
              </a:spcAft>
              <a:buClr>
                <a:schemeClr val="lt1"/>
              </a:buClr>
              <a:buSzPts val="1400"/>
              <a:buChar char="○"/>
              <a:defRPr>
                <a:solidFill>
                  <a:schemeClr val="lt1"/>
                </a:solidFill>
              </a:defRPr>
            </a:lvl2pPr>
            <a:lvl3pPr marL="1371600" lvl="2" indent="-317500" rtl="0">
              <a:spcBef>
                <a:spcPts val="1600"/>
              </a:spcBef>
              <a:spcAft>
                <a:spcPts val="0"/>
              </a:spcAft>
              <a:buClr>
                <a:schemeClr val="lt1"/>
              </a:buClr>
              <a:buSzPts val="1400"/>
              <a:buChar char="■"/>
              <a:defRPr>
                <a:solidFill>
                  <a:schemeClr val="lt1"/>
                </a:solidFill>
              </a:defRPr>
            </a:lvl3pPr>
            <a:lvl4pPr marL="1828800" lvl="3" indent="-317500" rtl="0">
              <a:spcBef>
                <a:spcPts val="1600"/>
              </a:spcBef>
              <a:spcAft>
                <a:spcPts val="0"/>
              </a:spcAft>
              <a:buClr>
                <a:schemeClr val="lt1"/>
              </a:buClr>
              <a:buSzPts val="1400"/>
              <a:buChar char="●"/>
              <a:defRPr>
                <a:solidFill>
                  <a:schemeClr val="lt1"/>
                </a:solidFill>
              </a:defRPr>
            </a:lvl4pPr>
            <a:lvl5pPr marL="2286000" lvl="4" indent="-317500" rtl="0">
              <a:spcBef>
                <a:spcPts val="1600"/>
              </a:spcBef>
              <a:spcAft>
                <a:spcPts val="0"/>
              </a:spcAft>
              <a:buClr>
                <a:schemeClr val="lt1"/>
              </a:buClr>
              <a:buSzPts val="1400"/>
              <a:buChar char="○"/>
              <a:defRPr>
                <a:solidFill>
                  <a:schemeClr val="lt1"/>
                </a:solidFill>
              </a:defRPr>
            </a:lvl5pPr>
            <a:lvl6pPr marL="2743200" lvl="5" indent="-317500" rtl="0">
              <a:spcBef>
                <a:spcPts val="1600"/>
              </a:spcBef>
              <a:spcAft>
                <a:spcPts val="0"/>
              </a:spcAft>
              <a:buClr>
                <a:schemeClr val="lt1"/>
              </a:buClr>
              <a:buSzPts val="1400"/>
              <a:buChar char="■"/>
              <a:defRPr>
                <a:solidFill>
                  <a:schemeClr val="lt1"/>
                </a:solidFill>
              </a:defRPr>
            </a:lvl6pPr>
            <a:lvl7pPr marL="3200400" lvl="6" indent="-317500" rtl="0">
              <a:spcBef>
                <a:spcPts val="1600"/>
              </a:spcBef>
              <a:spcAft>
                <a:spcPts val="0"/>
              </a:spcAft>
              <a:buClr>
                <a:schemeClr val="lt1"/>
              </a:buClr>
              <a:buSzPts val="1400"/>
              <a:buChar char="●"/>
              <a:defRPr>
                <a:solidFill>
                  <a:schemeClr val="lt1"/>
                </a:solidFill>
              </a:defRPr>
            </a:lvl7pPr>
            <a:lvl8pPr marL="3657600" lvl="7" indent="-317500" rtl="0">
              <a:spcBef>
                <a:spcPts val="1600"/>
              </a:spcBef>
              <a:spcAft>
                <a:spcPts val="0"/>
              </a:spcAft>
              <a:buClr>
                <a:schemeClr val="lt1"/>
              </a:buClr>
              <a:buSzPts val="1400"/>
              <a:buChar char="○"/>
              <a:defRPr>
                <a:solidFill>
                  <a:schemeClr val="lt1"/>
                </a:solidFill>
              </a:defRPr>
            </a:lvl8pPr>
            <a:lvl9pPr marL="4114800" lvl="8" indent="-317500" rtl="0">
              <a:spcBef>
                <a:spcPts val="1600"/>
              </a:spcBef>
              <a:spcAft>
                <a:spcPts val="1600"/>
              </a:spcAft>
              <a:buClr>
                <a:schemeClr val="lt1"/>
              </a:buClr>
              <a:buSzPts val="1400"/>
              <a:buChar char="■"/>
              <a:defRPr>
                <a:solidFill>
                  <a:schemeClr val="lt1"/>
                </a:solidFill>
              </a:defRPr>
            </a:lvl9pPr>
          </a:lstStyle>
          <a:p>
            <a:endParaRPr/>
          </a:p>
        </p:txBody>
      </p:sp>
      <p:sp>
        <p:nvSpPr>
          <p:cNvPr id="54" name="Google Shape;54;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w="19050" cap="flat" cmpd="sng">
            <a:solidFill>
              <a:srgbClr val="DC6060"/>
            </a:solidFill>
            <a:prstDash val="solid"/>
            <a:round/>
            <a:headEnd type="none" w="sm" len="sm"/>
            <a:tailEnd type="none" w="sm" len="sm"/>
          </a:ln>
        </p:spPr>
      </p:cxnSp>
      <p:cxnSp>
        <p:nvCxnSpPr>
          <p:cNvPr id="57" name="Google Shape;57;p10"/>
          <p:cNvCxnSpPr/>
          <p:nvPr/>
        </p:nvCxnSpPr>
        <p:spPr>
          <a:xfrm>
            <a:off x="425198" y="415650"/>
            <a:ext cx="183300" cy="0"/>
          </a:xfrm>
          <a:prstGeom prst="straightConnector1">
            <a:avLst/>
          </a:prstGeom>
          <a:noFill/>
          <a:ln w="19050" cap="flat" cmpd="sng">
            <a:solidFill>
              <a:srgbClr val="6D9EBC"/>
            </a:solidFill>
            <a:prstDash val="solid"/>
            <a:round/>
            <a:headEnd type="none" w="sm" len="sm"/>
            <a:tailEnd type="none" w="sm" len="sm"/>
          </a:ln>
        </p:spPr>
      </p:cxnSp>
      <p:sp>
        <p:nvSpPr>
          <p:cNvPr id="58" name="Google Shape;58;p10"/>
          <p:cNvSpPr txBox="1">
            <a:spLocks noGrp="1"/>
          </p:cNvSpPr>
          <p:nvPr>
            <p:ph type="body" idx="1"/>
          </p:nvPr>
        </p:nvSpPr>
        <p:spPr>
          <a:xfrm>
            <a:off x="328017" y="4226025"/>
            <a:ext cx="8388600" cy="393600"/>
          </a:xfrm>
          <a:prstGeom prst="rect">
            <a:avLst/>
          </a:prstGeom>
        </p:spPr>
        <p:txBody>
          <a:bodyPr spcFirstLastPara="1" wrap="square" lIns="91425" tIns="91425" rIns="91425" bIns="91425" anchor="ctr" anchorCtr="0"/>
          <a:lstStyle>
            <a:lvl1pPr marL="457200" lvl="0" indent="-228600" rtl="0">
              <a:lnSpc>
                <a:spcPct val="100000"/>
              </a:lnSpc>
              <a:spcBef>
                <a:spcPts val="0"/>
              </a:spcBef>
              <a:spcAft>
                <a:spcPts val="0"/>
              </a:spcAft>
              <a:buSzPts val="1800"/>
              <a:buNone/>
              <a:defRPr/>
            </a:lvl1pPr>
          </a:lstStyle>
          <a:p>
            <a:endParaRPr/>
          </a:p>
        </p:txBody>
      </p:sp>
      <p:sp>
        <p:nvSpPr>
          <p:cNvPr id="59" name="Google Shape;59;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wiss-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722101" y="575950"/>
            <a:ext cx="6000300" cy="635400"/>
          </a:xfrm>
          <a:prstGeom prst="rect">
            <a:avLst/>
          </a:prstGeom>
          <a:noFill/>
          <a:ln>
            <a:noFill/>
          </a:ln>
        </p:spPr>
        <p:txBody>
          <a:bodyPr spcFirstLastPara="1" wrap="square" lIns="91425" tIns="91425" rIns="91425" bIns="91425" anchor="t" anchorCtr="0"/>
          <a:lstStyle>
            <a:lvl1pPr lvl="0"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2731462" y="1367176"/>
            <a:ext cx="6000300" cy="3002400"/>
          </a:xfrm>
          <a:prstGeom prst="rect">
            <a:avLst/>
          </a:prstGeom>
          <a:noFill/>
          <a:ln>
            <a:noFill/>
          </a:ln>
        </p:spPr>
        <p:txBody>
          <a:bodyPr spcFirstLastPara="1" wrap="square" lIns="91425" tIns="91425" rIns="91425" bIns="91425" anchor="t" anchorCtr="0"/>
          <a:lstStyle>
            <a:lvl1pPr marL="457200" lvl="0" indent="-342900" rtl="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marL="914400" lvl="1"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marL="1371600" lvl="2"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rtl="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latin typeface="Lato"/>
                <a:ea typeface="Lato"/>
                <a:cs typeface="Lato"/>
                <a:sym typeface="Lato"/>
              </a:defRPr>
            </a:lvl1pPr>
            <a:lvl2pPr lvl="1" algn="r" rtl="0">
              <a:buNone/>
              <a:defRPr sz="1000">
                <a:solidFill>
                  <a:schemeClr val="dk2"/>
                </a:solidFill>
                <a:latin typeface="Lato"/>
                <a:ea typeface="Lato"/>
                <a:cs typeface="Lato"/>
                <a:sym typeface="Lato"/>
              </a:defRPr>
            </a:lvl2pPr>
            <a:lvl3pPr lvl="2" algn="r" rtl="0">
              <a:buNone/>
              <a:defRPr sz="1000">
                <a:solidFill>
                  <a:schemeClr val="dk2"/>
                </a:solidFill>
                <a:latin typeface="Lato"/>
                <a:ea typeface="Lato"/>
                <a:cs typeface="Lato"/>
                <a:sym typeface="Lato"/>
              </a:defRPr>
            </a:lvl3pPr>
            <a:lvl4pPr lvl="3" algn="r" rtl="0">
              <a:buNone/>
              <a:defRPr sz="1000">
                <a:solidFill>
                  <a:schemeClr val="dk2"/>
                </a:solidFill>
                <a:latin typeface="Lato"/>
                <a:ea typeface="Lato"/>
                <a:cs typeface="Lato"/>
                <a:sym typeface="Lato"/>
              </a:defRPr>
            </a:lvl4pPr>
            <a:lvl5pPr lvl="4" algn="r" rtl="0">
              <a:buNone/>
              <a:defRPr sz="1000">
                <a:solidFill>
                  <a:schemeClr val="dk2"/>
                </a:solidFill>
                <a:latin typeface="Lato"/>
                <a:ea typeface="Lato"/>
                <a:cs typeface="Lato"/>
                <a:sym typeface="Lato"/>
              </a:defRPr>
            </a:lvl5pPr>
            <a:lvl6pPr lvl="5" algn="r" rtl="0">
              <a:buNone/>
              <a:defRPr sz="1000">
                <a:solidFill>
                  <a:schemeClr val="dk2"/>
                </a:solidFill>
                <a:latin typeface="Lato"/>
                <a:ea typeface="Lato"/>
                <a:cs typeface="Lato"/>
                <a:sym typeface="Lato"/>
              </a:defRPr>
            </a:lvl6pPr>
            <a:lvl7pPr lvl="6" algn="r" rtl="0">
              <a:buNone/>
              <a:defRPr sz="1000">
                <a:solidFill>
                  <a:schemeClr val="dk2"/>
                </a:solidFill>
                <a:latin typeface="Lato"/>
                <a:ea typeface="Lato"/>
                <a:cs typeface="Lato"/>
                <a:sym typeface="Lato"/>
              </a:defRPr>
            </a:lvl7pPr>
            <a:lvl8pPr lvl="7" algn="r" rtl="0">
              <a:buNone/>
              <a:defRPr sz="1000">
                <a:solidFill>
                  <a:schemeClr val="dk2"/>
                </a:solidFill>
                <a:latin typeface="Lato"/>
                <a:ea typeface="Lato"/>
                <a:cs typeface="Lato"/>
                <a:sym typeface="Lato"/>
              </a:defRPr>
            </a:lvl8pPr>
            <a:lvl9pPr lvl="8" algn="r" rtl="0">
              <a:buNone/>
              <a:defRPr sz="1000">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learn.zenefits.com/rs/180-GFH-982/images/Zenefits_HRAdvisor_170919.pdf" TargetMode="External"/><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CDEDE"/>
        </a:solidFill>
        <a:effectLst/>
      </p:bgPr>
    </p:bg>
    <p:spTree>
      <p:nvGrpSpPr>
        <p:cNvPr id="1" name="Shape 87"/>
        <p:cNvGrpSpPr/>
        <p:nvPr/>
      </p:nvGrpSpPr>
      <p:grpSpPr>
        <a:xfrm>
          <a:off x="0" y="0"/>
          <a:ext cx="0" cy="0"/>
          <a:chOff x="0" y="0"/>
          <a:chExt cx="0" cy="0"/>
        </a:xfrm>
      </p:grpSpPr>
      <p:sp>
        <p:nvSpPr>
          <p:cNvPr id="88" name="Google Shape;88;p16"/>
          <p:cNvSpPr txBox="1">
            <a:spLocks noGrp="1"/>
          </p:cNvSpPr>
          <p:nvPr>
            <p:ph type="title"/>
          </p:nvPr>
        </p:nvSpPr>
        <p:spPr>
          <a:xfrm>
            <a:off x="706374" y="715425"/>
            <a:ext cx="4313700" cy="1156800"/>
          </a:xfrm>
          <a:prstGeom prst="rect">
            <a:avLst/>
          </a:prstGeom>
          <a:no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chemeClr val="lt1"/>
              </a:buClr>
              <a:buFont typeface="Arial"/>
              <a:buNone/>
            </a:pPr>
            <a:r>
              <a:rPr lang="es-ES" dirty="0"/>
              <a:t>Cómo crear su primera guía para empleados</a:t>
            </a:r>
            <a:endParaRPr dirty="0"/>
          </a:p>
        </p:txBody>
      </p:sp>
      <p:sp>
        <p:nvSpPr>
          <p:cNvPr id="89" name="Google Shape;89;p16"/>
          <p:cNvSpPr txBox="1">
            <a:spLocks noGrp="1"/>
          </p:cNvSpPr>
          <p:nvPr>
            <p:ph type="body" idx="1"/>
          </p:nvPr>
        </p:nvSpPr>
        <p:spPr>
          <a:xfrm>
            <a:off x="706375" y="2806199"/>
            <a:ext cx="3666600" cy="2081295"/>
          </a:xfrm>
          <a:prstGeom prst="rect">
            <a:avLst/>
          </a:prstGeom>
          <a:noFill/>
          <a:ln>
            <a:noFill/>
          </a:ln>
        </p:spPr>
        <p:txBody>
          <a:bodyPr spcFirstLastPara="1" wrap="square" lIns="68575" tIns="34275" rIns="68575" bIns="34275" anchor="t" anchorCtr="0">
            <a:noAutofit/>
          </a:bodyPr>
          <a:lstStyle/>
          <a:p>
            <a:pPr marL="0" marR="0" lvl="0" indent="0" algn="l" rtl="0">
              <a:lnSpc>
                <a:spcPct val="90000"/>
              </a:lnSpc>
              <a:spcBef>
                <a:spcPts val="500"/>
              </a:spcBef>
              <a:spcAft>
                <a:spcPts val="0"/>
              </a:spcAft>
              <a:buClr>
                <a:schemeClr val="lt1"/>
              </a:buClr>
              <a:buFont typeface="Arial"/>
              <a:buNone/>
            </a:pPr>
            <a:r>
              <a:rPr lang="es-ES" dirty="0"/>
              <a:t>Instrucciones para personalizar esta guía:</a:t>
            </a:r>
          </a:p>
          <a:p>
            <a:pPr marL="0" marR="0" lvl="0" indent="0" algn="l" rtl="0">
              <a:lnSpc>
                <a:spcPct val="90000"/>
              </a:lnSpc>
              <a:spcBef>
                <a:spcPts val="500"/>
              </a:spcBef>
              <a:spcAft>
                <a:spcPts val="0"/>
              </a:spcAft>
              <a:buClr>
                <a:schemeClr val="lt1"/>
              </a:buClr>
              <a:buFont typeface="Arial"/>
              <a:buNone/>
            </a:pPr>
            <a:r>
              <a:rPr lang="es-ES" dirty="0"/>
              <a:t>En Presentaciones de Google, vaya al menú Archivo en la esquina superior izquierda de su ventana. Seleccione "Hacer una copia" y asígnele el nombre Guía del empleado [de su empresa]. También puede descargarlo directamente como .</a:t>
            </a:r>
            <a:r>
              <a:rPr lang="es-ES" dirty="0" err="1"/>
              <a:t>ppt</a:t>
            </a:r>
            <a:endParaRPr lang="es-ES" dirty="0"/>
          </a:p>
          <a:p>
            <a:pPr marL="0" marR="0" lvl="0" indent="0" algn="l" rtl="0">
              <a:lnSpc>
                <a:spcPct val="90000"/>
              </a:lnSpc>
              <a:spcBef>
                <a:spcPts val="500"/>
              </a:spcBef>
              <a:spcAft>
                <a:spcPts val="0"/>
              </a:spcAft>
              <a:buClr>
                <a:schemeClr val="lt1"/>
              </a:buClr>
              <a:buFont typeface="Arial"/>
              <a:buNone/>
            </a:pPr>
            <a:endParaRPr lang="es-ES" dirty="0"/>
          </a:p>
          <a:p>
            <a:pPr marL="0" marR="0" lvl="0" indent="0" algn="l" rtl="0">
              <a:lnSpc>
                <a:spcPct val="90000"/>
              </a:lnSpc>
              <a:spcBef>
                <a:spcPts val="500"/>
              </a:spcBef>
              <a:spcAft>
                <a:spcPts val="0"/>
              </a:spcAft>
              <a:buClr>
                <a:schemeClr val="lt1"/>
              </a:buClr>
              <a:buFont typeface="Arial"/>
              <a:buNone/>
            </a:pPr>
            <a:r>
              <a:rPr lang="es-ES" dirty="0"/>
              <a:t>Esta diapositiva se descartará después de personalizar su manual.</a:t>
            </a:r>
            <a:endParaRPr dirty="0"/>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5"/>
          <p:cNvSpPr txBox="1">
            <a:spLocks noGrp="1"/>
          </p:cNvSpPr>
          <p:nvPr>
            <p:ph type="title"/>
          </p:nvPr>
        </p:nvSpPr>
        <p:spPr>
          <a:xfrm>
            <a:off x="311025" y="575949"/>
            <a:ext cx="2323800" cy="109242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Nuestra </a:t>
            </a:r>
            <a:r>
              <a:rPr lang="en-US" dirty="0" err="1"/>
              <a:t>comunidad</a:t>
            </a:r>
            <a:endParaRPr dirty="0"/>
          </a:p>
          <a:p>
            <a:pPr marL="0" lvl="0" indent="0" algn="l" rtl="0">
              <a:spcBef>
                <a:spcPts val="0"/>
              </a:spcBef>
              <a:spcAft>
                <a:spcPts val="0"/>
              </a:spcAft>
              <a:buNone/>
            </a:pPr>
            <a:endParaRPr dirty="0"/>
          </a:p>
        </p:txBody>
      </p:sp>
      <p:sp>
        <p:nvSpPr>
          <p:cNvPr id="144" name="Google Shape;144;p25"/>
          <p:cNvSpPr txBox="1">
            <a:spLocks noGrp="1"/>
          </p:cNvSpPr>
          <p:nvPr>
            <p:ph type="body" idx="1"/>
          </p:nvPr>
        </p:nvSpPr>
        <p:spPr>
          <a:xfrm>
            <a:off x="2736975" y="644050"/>
            <a:ext cx="5994600" cy="3002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s-ES" sz="1400" b="1" dirty="0"/>
              <a:t>Ubicaciones de oficinas</a:t>
            </a:r>
          </a:p>
          <a:p>
            <a:pPr marL="0" lvl="0" indent="0" algn="l" rtl="0">
              <a:lnSpc>
                <a:spcPct val="100000"/>
              </a:lnSpc>
              <a:spcBef>
                <a:spcPts val="0"/>
              </a:spcBef>
              <a:spcAft>
                <a:spcPts val="0"/>
              </a:spcAft>
              <a:buNone/>
            </a:pPr>
            <a:r>
              <a:rPr lang="es-ES" sz="1000" dirty="0"/>
              <a:t>¿Tiene más de una oficina? ¿Está planeando expandirse fuera de su ubicación actual? Si solo tiene una oficina, incluya consejos divertidos como dónde almorzar o tomar una copa después del trabajo en su vecindario local.</a:t>
            </a:r>
          </a:p>
          <a:p>
            <a:pPr marL="0" lvl="0" indent="0" algn="l" rtl="0">
              <a:lnSpc>
                <a:spcPct val="100000"/>
              </a:lnSpc>
              <a:spcBef>
                <a:spcPts val="0"/>
              </a:spcBef>
              <a:spcAft>
                <a:spcPts val="0"/>
              </a:spcAft>
              <a:buNone/>
            </a:pPr>
            <a:endParaRPr lang="es-ES" sz="1000" dirty="0"/>
          </a:p>
          <a:p>
            <a:pPr marL="0" lvl="0" indent="0" algn="l" rtl="0">
              <a:lnSpc>
                <a:spcPct val="100000"/>
              </a:lnSpc>
              <a:spcBef>
                <a:spcPts val="0"/>
              </a:spcBef>
              <a:spcAft>
                <a:spcPts val="0"/>
              </a:spcAft>
              <a:buNone/>
            </a:pPr>
            <a:r>
              <a:rPr lang="es-ES" sz="1400" b="1" dirty="0"/>
              <a:t>Ejemplos:</a:t>
            </a:r>
          </a:p>
          <a:p>
            <a:pPr marL="0" lvl="0" indent="0" algn="l" rtl="0">
              <a:lnSpc>
                <a:spcPct val="100000"/>
              </a:lnSpc>
              <a:spcBef>
                <a:spcPts val="0"/>
              </a:spcBef>
              <a:spcAft>
                <a:spcPts val="0"/>
              </a:spcAft>
              <a:buNone/>
            </a:pPr>
            <a:r>
              <a:rPr lang="es-ES" sz="1000" i="1" dirty="0"/>
              <a:t>Ubicado en el corazón del vecindario XYZ, [Nombre de la empresa] está en el corazón del centro de la ciudad. A solo dos cuadras del transporte XYZ y una caminata rápida a la atracción XYZ, le encantará pasar tiempo en nuestro vecindario de trabajo.</a:t>
            </a:r>
          </a:p>
          <a:p>
            <a:pPr marL="0" lvl="0" indent="0" algn="l" rtl="0">
              <a:lnSpc>
                <a:spcPct val="100000"/>
              </a:lnSpc>
              <a:spcBef>
                <a:spcPts val="0"/>
              </a:spcBef>
              <a:spcAft>
                <a:spcPts val="0"/>
              </a:spcAft>
              <a:buNone/>
            </a:pPr>
            <a:endParaRPr lang="es-ES" sz="1000" i="1" dirty="0"/>
          </a:p>
          <a:p>
            <a:pPr marL="0" lvl="0" indent="0" algn="l" rtl="0">
              <a:lnSpc>
                <a:spcPct val="100000"/>
              </a:lnSpc>
              <a:spcBef>
                <a:spcPts val="0"/>
              </a:spcBef>
              <a:spcAft>
                <a:spcPts val="0"/>
              </a:spcAft>
              <a:buNone/>
            </a:pPr>
            <a:r>
              <a:rPr lang="es-ES" sz="1000" i="1" dirty="0"/>
              <a:t>El lugar favorito de nuestro director ejecutivo para tomar un sándwich es SAJJ </a:t>
            </a:r>
            <a:r>
              <a:rPr lang="es-ES" sz="1000" i="1" dirty="0" err="1"/>
              <a:t>Cafe</a:t>
            </a:r>
            <a:r>
              <a:rPr lang="es-ES" sz="1000" i="1" dirty="0"/>
              <a:t>, ubicado en 2nd y Bryant.</a:t>
            </a:r>
          </a:p>
          <a:p>
            <a:pPr marL="0" lvl="0" indent="0" algn="l" rtl="0">
              <a:lnSpc>
                <a:spcPct val="100000"/>
              </a:lnSpc>
              <a:spcBef>
                <a:spcPts val="0"/>
              </a:spcBef>
              <a:spcAft>
                <a:spcPts val="0"/>
              </a:spcAft>
              <a:buNone/>
            </a:pPr>
            <a:r>
              <a:rPr lang="es-ES" sz="1000" i="1" dirty="0"/>
              <a:t>¿Sabías que la empresa tiene XYZ en nuestras cocinas? </a:t>
            </a:r>
          </a:p>
          <a:p>
            <a:pPr marL="0" lvl="0" indent="0" algn="l" rtl="0">
              <a:lnSpc>
                <a:spcPct val="100000"/>
              </a:lnSpc>
              <a:spcBef>
                <a:spcPts val="0"/>
              </a:spcBef>
              <a:spcAft>
                <a:spcPts val="0"/>
              </a:spcAft>
              <a:buNone/>
            </a:pPr>
            <a:endParaRPr lang="es-ES" sz="1000" i="1" dirty="0"/>
          </a:p>
          <a:p>
            <a:pPr marL="0" lvl="0" indent="0" algn="l" rtl="0">
              <a:lnSpc>
                <a:spcPct val="100000"/>
              </a:lnSpc>
              <a:spcBef>
                <a:spcPts val="0"/>
              </a:spcBef>
              <a:spcAft>
                <a:spcPts val="0"/>
              </a:spcAft>
              <a:buNone/>
            </a:pPr>
            <a:r>
              <a:rPr lang="es-ES" sz="1000" i="1" dirty="0"/>
              <a:t>¡Asegúrate de dirigirte al ala sur para encontrar nuestra delicia favorita!</a:t>
            </a:r>
            <a:endParaRPr sz="1000"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6"/>
          <p:cNvSpPr txBox="1">
            <a:spLocks noGrp="1"/>
          </p:cNvSpPr>
          <p:nvPr>
            <p:ph type="title"/>
          </p:nvPr>
        </p:nvSpPr>
        <p:spPr>
          <a:xfrm>
            <a:off x="311025" y="575949"/>
            <a:ext cx="2264100" cy="110847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Lingo de la </a:t>
            </a:r>
            <a:r>
              <a:rPr lang="en-US" dirty="0" err="1"/>
              <a:t>empresa</a:t>
            </a:r>
            <a:endParaRPr dirty="0"/>
          </a:p>
        </p:txBody>
      </p:sp>
      <p:sp>
        <p:nvSpPr>
          <p:cNvPr id="150" name="Google Shape;150;p26"/>
          <p:cNvSpPr txBox="1">
            <a:spLocks noGrp="1"/>
          </p:cNvSpPr>
          <p:nvPr>
            <p:ph type="body" idx="1"/>
          </p:nvPr>
        </p:nvSpPr>
        <p:spPr>
          <a:xfrm>
            <a:off x="2736975" y="644050"/>
            <a:ext cx="5994600" cy="3002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US" sz="1400" b="1" dirty="0" err="1"/>
              <a:t>Jerga</a:t>
            </a:r>
            <a:endParaRPr lang="en-US" sz="1400" b="1" dirty="0"/>
          </a:p>
          <a:p>
            <a:pPr marL="0" lvl="0" indent="0" algn="l" rtl="0">
              <a:lnSpc>
                <a:spcPct val="100000"/>
              </a:lnSpc>
              <a:spcBef>
                <a:spcPts val="0"/>
              </a:spcBef>
              <a:spcAft>
                <a:spcPts val="0"/>
              </a:spcAft>
              <a:buNone/>
            </a:pPr>
            <a:endParaRPr lang="en-US" sz="1400" b="1" dirty="0"/>
          </a:p>
          <a:p>
            <a:pPr marL="0" lvl="0" indent="0" algn="l" rtl="0">
              <a:lnSpc>
                <a:spcPct val="100000"/>
              </a:lnSpc>
              <a:spcBef>
                <a:spcPts val="0"/>
              </a:spcBef>
              <a:spcAft>
                <a:spcPts val="0"/>
              </a:spcAft>
              <a:buNone/>
            </a:pPr>
            <a:r>
              <a:rPr lang="es-ES" sz="1000" dirty="0"/>
              <a:t>¿Su equipo tiene términos específicos que utilizan para referirse a productos, eventos o miembros del equipo? ¡Compártelos aquí! Sus nuevos trabajadores se sentirán como en casa en poco tiempo.</a:t>
            </a:r>
          </a:p>
          <a:p>
            <a:pPr marL="0" lvl="0" indent="0" algn="l" rtl="0">
              <a:lnSpc>
                <a:spcPct val="115000"/>
              </a:lnSpc>
              <a:spcBef>
                <a:spcPts val="1000"/>
              </a:spcBef>
              <a:spcAft>
                <a:spcPts val="0"/>
              </a:spcAft>
              <a:buNone/>
            </a:pPr>
            <a:r>
              <a:rPr lang="es-ES" sz="1000" dirty="0"/>
              <a:t>Por ejemplo, ¿nuevas contrataciones? Google los llama "</a:t>
            </a:r>
            <a:r>
              <a:rPr lang="es-ES" sz="1000" dirty="0" err="1"/>
              <a:t>Noobs</a:t>
            </a:r>
            <a:r>
              <a:rPr lang="es-ES" sz="1000" dirty="0"/>
              <a:t>"</a:t>
            </a:r>
          </a:p>
          <a:p>
            <a:pPr marL="0" lvl="0" indent="0" algn="l" rtl="0">
              <a:lnSpc>
                <a:spcPct val="115000"/>
              </a:lnSpc>
              <a:spcBef>
                <a:spcPts val="1000"/>
              </a:spcBef>
              <a:spcAft>
                <a:spcPts val="0"/>
              </a:spcAft>
              <a:buNone/>
            </a:pPr>
            <a:r>
              <a:rPr lang="es-ES" sz="1000" dirty="0"/>
              <a:t>¿Tu base de empleados? Llamamos a nuestra </a:t>
            </a:r>
            <a:r>
              <a:rPr lang="es-ES" sz="1000" dirty="0" err="1"/>
              <a:t>ZenNation</a:t>
            </a:r>
            <a:endParaRPr lang="es-ES" sz="1000" dirty="0"/>
          </a:p>
          <a:p>
            <a:pPr marL="0" lvl="0" indent="0" algn="l" rtl="0">
              <a:lnSpc>
                <a:spcPct val="115000"/>
              </a:lnSpc>
              <a:spcBef>
                <a:spcPts val="1000"/>
              </a:spcBef>
              <a:spcAft>
                <a:spcPts val="0"/>
              </a:spcAft>
              <a:buNone/>
            </a:pPr>
            <a:r>
              <a:rPr lang="es-ES" sz="1000" dirty="0"/>
              <a:t>Actualizaciones de noticias y rutinas de eventos de equipo: ¿cómo se llama y cuándo ocurre?</a:t>
            </a:r>
            <a:endParaRPr sz="10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7"/>
          <p:cNvSpPr txBox="1">
            <a:spLocks noGrp="1"/>
          </p:cNvSpPr>
          <p:nvPr>
            <p:ph type="title"/>
          </p:nvPr>
        </p:nvSpPr>
        <p:spPr>
          <a:xfrm>
            <a:off x="311025" y="575950"/>
            <a:ext cx="2264100" cy="108708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err="1"/>
              <a:t>Beneficios</a:t>
            </a:r>
            <a:r>
              <a:rPr lang="en-US" dirty="0"/>
              <a:t> </a:t>
            </a:r>
            <a:r>
              <a:rPr lang="en-US" dirty="0" err="1"/>
              <a:t>únicos</a:t>
            </a:r>
            <a:endParaRPr dirty="0"/>
          </a:p>
        </p:txBody>
      </p:sp>
      <p:sp>
        <p:nvSpPr>
          <p:cNvPr id="156" name="Google Shape;156;p27"/>
          <p:cNvSpPr txBox="1">
            <a:spLocks noGrp="1"/>
          </p:cNvSpPr>
          <p:nvPr>
            <p:ph type="body" idx="1"/>
          </p:nvPr>
        </p:nvSpPr>
        <p:spPr>
          <a:xfrm>
            <a:off x="2736975" y="644050"/>
            <a:ext cx="5994600" cy="3002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US" sz="1400" b="1" dirty="0" err="1"/>
              <a:t>Beneficios</a:t>
            </a:r>
            <a:r>
              <a:rPr lang="en-US" sz="1400" b="1" dirty="0"/>
              <a:t> </a:t>
            </a:r>
            <a:r>
              <a:rPr lang="en-US" sz="1400" b="1" dirty="0" err="1"/>
              <a:t>únicos</a:t>
            </a:r>
            <a:endParaRPr lang="en-US" sz="1400" b="1" dirty="0"/>
          </a:p>
          <a:p>
            <a:pPr marL="0" lvl="0" indent="0" algn="l" rtl="0">
              <a:lnSpc>
                <a:spcPct val="100000"/>
              </a:lnSpc>
              <a:spcBef>
                <a:spcPts val="0"/>
              </a:spcBef>
              <a:spcAft>
                <a:spcPts val="0"/>
              </a:spcAft>
              <a:buNone/>
            </a:pPr>
            <a:endParaRPr lang="es-ES" sz="1000" dirty="0"/>
          </a:p>
          <a:p>
            <a:pPr marL="0" lvl="0" indent="0" algn="l" rtl="0">
              <a:lnSpc>
                <a:spcPct val="100000"/>
              </a:lnSpc>
              <a:spcBef>
                <a:spcPts val="0"/>
              </a:spcBef>
              <a:spcAft>
                <a:spcPts val="0"/>
              </a:spcAft>
              <a:buNone/>
            </a:pPr>
            <a:r>
              <a:rPr lang="es-ES" sz="1000" dirty="0"/>
              <a:t>En este punto, si ya ha reclutado a nuevos compañeros de equipo, es probable que estén familiarizados con su paquete de beneficios. Sin embargo, aproveche esta oportunidad para recordarles las cosas divertidas que hacen que trabajar en su empresa sea único.</a:t>
            </a:r>
          </a:p>
          <a:p>
            <a:pPr marL="0" lvl="0" indent="0" algn="l" rtl="0">
              <a:lnSpc>
                <a:spcPct val="100000"/>
              </a:lnSpc>
              <a:spcBef>
                <a:spcPts val="0"/>
              </a:spcBef>
              <a:spcAft>
                <a:spcPts val="0"/>
              </a:spcAft>
              <a:buNone/>
            </a:pPr>
            <a:endParaRPr lang="es-ES" sz="1000" dirty="0"/>
          </a:p>
          <a:p>
            <a:pPr marL="0" lvl="0" indent="0" algn="l" rtl="0">
              <a:lnSpc>
                <a:spcPct val="100000"/>
              </a:lnSpc>
              <a:spcBef>
                <a:spcPts val="0"/>
              </a:spcBef>
              <a:spcAft>
                <a:spcPts val="0"/>
              </a:spcAft>
              <a:buNone/>
            </a:pPr>
            <a:r>
              <a:rPr lang="es-ES" sz="1000" dirty="0"/>
              <a:t>¿Pueden los empleados fundar clubes? ¿Organiza un semanario para todas las manos? ¿Qué hay del voluntariado en equipo?</a:t>
            </a:r>
          </a:p>
          <a:p>
            <a:pPr marL="0" lvl="0" indent="0" algn="l" rtl="0">
              <a:lnSpc>
                <a:spcPct val="100000"/>
              </a:lnSpc>
              <a:spcBef>
                <a:spcPts val="0"/>
              </a:spcBef>
              <a:spcAft>
                <a:spcPts val="0"/>
              </a:spcAft>
              <a:buNone/>
            </a:pPr>
            <a:endParaRPr lang="es-ES" sz="1000" dirty="0"/>
          </a:p>
          <a:p>
            <a:pPr marL="0" lvl="0" indent="0" algn="l" rtl="0">
              <a:lnSpc>
                <a:spcPct val="100000"/>
              </a:lnSpc>
              <a:spcBef>
                <a:spcPts val="0"/>
              </a:spcBef>
              <a:spcAft>
                <a:spcPts val="0"/>
              </a:spcAft>
              <a:buNone/>
            </a:pPr>
            <a:r>
              <a:rPr lang="es-ES" sz="1000" dirty="0"/>
              <a:t>Algunas "ventajas" asequibles (pero únicas) para ofrecer podrían incluir:</a:t>
            </a:r>
            <a:r>
              <a:rPr lang="en" sz="1000" dirty="0"/>
              <a:t>Company sponsored membership to a meditation app </a:t>
            </a:r>
            <a:endParaRPr sz="1000" dirty="0"/>
          </a:p>
          <a:p>
            <a:pPr marL="457200" lvl="0" indent="-292100" algn="l" rtl="0">
              <a:lnSpc>
                <a:spcPct val="115000"/>
              </a:lnSpc>
              <a:spcBef>
                <a:spcPts val="0"/>
              </a:spcBef>
              <a:spcAft>
                <a:spcPts val="0"/>
              </a:spcAft>
              <a:buSzPts val="1000"/>
              <a:buChar char="●"/>
            </a:pPr>
            <a:r>
              <a:rPr lang="es-ES" sz="1000" dirty="0"/>
              <a:t>Cenas semanales</a:t>
            </a:r>
          </a:p>
          <a:p>
            <a:pPr marL="457200" lvl="0" indent="-292100" algn="l" rtl="0">
              <a:lnSpc>
                <a:spcPct val="115000"/>
              </a:lnSpc>
              <a:spcBef>
                <a:spcPts val="0"/>
              </a:spcBef>
              <a:spcAft>
                <a:spcPts val="0"/>
              </a:spcAft>
              <a:buSzPts val="1000"/>
              <a:buChar char="●"/>
            </a:pPr>
            <a:r>
              <a:rPr lang="es-ES" sz="1000" dirty="0" err="1"/>
              <a:t>Hackathons</a:t>
            </a:r>
            <a:endParaRPr lang="es-ES" sz="1000" dirty="0"/>
          </a:p>
          <a:p>
            <a:pPr marL="457200" lvl="0" indent="-292100" algn="l" rtl="0">
              <a:lnSpc>
                <a:spcPct val="115000"/>
              </a:lnSpc>
              <a:spcBef>
                <a:spcPts val="0"/>
              </a:spcBef>
              <a:spcAft>
                <a:spcPts val="0"/>
              </a:spcAft>
              <a:buSzPts val="1000"/>
              <a:buChar char="●"/>
            </a:pPr>
            <a:r>
              <a:rPr lang="es-ES" sz="1000" dirty="0"/>
              <a:t>Club de corredores de empleados</a:t>
            </a:r>
          </a:p>
          <a:p>
            <a:pPr marL="457200" lvl="0" indent="-292100" algn="l" rtl="0">
              <a:lnSpc>
                <a:spcPct val="115000"/>
              </a:lnSpc>
              <a:spcBef>
                <a:spcPts val="0"/>
              </a:spcBef>
              <a:spcAft>
                <a:spcPts val="0"/>
              </a:spcAft>
              <a:buSzPts val="1000"/>
              <a:buChar char="●"/>
            </a:pPr>
            <a:r>
              <a:rPr lang="es-ES" sz="1000" dirty="0"/>
              <a:t>Yoga en la oficina dirigido por un empleado</a:t>
            </a:r>
            <a:endParaRPr sz="11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8"/>
          <p:cNvSpPr txBox="1">
            <a:spLocks noGrp="1"/>
          </p:cNvSpPr>
          <p:nvPr>
            <p:ph type="title"/>
          </p:nvPr>
        </p:nvSpPr>
        <p:spPr>
          <a:xfrm>
            <a:off x="311025" y="575950"/>
            <a:ext cx="2264100" cy="1691334"/>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err="1"/>
              <a:t>Política</a:t>
            </a:r>
            <a:r>
              <a:rPr lang="en-US" dirty="0"/>
              <a:t> de redes </a:t>
            </a:r>
            <a:r>
              <a:rPr lang="en-US" dirty="0" err="1"/>
              <a:t>sociales</a:t>
            </a:r>
            <a:endParaRPr dirty="0"/>
          </a:p>
        </p:txBody>
      </p:sp>
      <p:sp>
        <p:nvSpPr>
          <p:cNvPr id="162" name="Google Shape;162;p28"/>
          <p:cNvSpPr txBox="1">
            <a:spLocks noGrp="1"/>
          </p:cNvSpPr>
          <p:nvPr>
            <p:ph type="body" idx="1"/>
          </p:nvPr>
        </p:nvSpPr>
        <p:spPr>
          <a:xfrm>
            <a:off x="2736975" y="644050"/>
            <a:ext cx="5994600" cy="3002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US" sz="1400" b="1" dirty="0" err="1"/>
              <a:t>Política</a:t>
            </a:r>
            <a:r>
              <a:rPr lang="en-US" sz="1400" b="1" dirty="0"/>
              <a:t> de redes </a:t>
            </a:r>
            <a:r>
              <a:rPr lang="en-US" sz="1400" b="1" dirty="0" err="1"/>
              <a:t>sociales</a:t>
            </a:r>
            <a:endParaRPr lang="en-US" sz="1400" b="1" dirty="0"/>
          </a:p>
          <a:p>
            <a:pPr marL="0" lvl="0" indent="0" algn="l" rtl="0">
              <a:lnSpc>
                <a:spcPct val="100000"/>
              </a:lnSpc>
              <a:spcBef>
                <a:spcPts val="0"/>
              </a:spcBef>
              <a:spcAft>
                <a:spcPts val="0"/>
              </a:spcAft>
              <a:buNone/>
            </a:pPr>
            <a:r>
              <a:rPr lang="es-ES" sz="1000" dirty="0"/>
              <a:t>En 2018, es muy probable que muchos de sus nuevos empleados estén en las redes sociales, ¡y creemos que es genial! Aproveche esta oportunidad para solicitar cierto uso del identificador de su empresa en Instagram, Twitter, Facebook y similares. Por ejemplo, ¿te encanta cuando los nuevos empleados comparten fotos de regalos en su primer día? ¿Fomenta las fotos del equipo pero no desea que se incluya alcohol si se menciona el nombre de la empresa? Este es el lugar para hacer esas solicitudes.</a:t>
            </a:r>
          </a:p>
          <a:p>
            <a:pPr marL="0" lvl="0" indent="0" algn="l" rtl="0">
              <a:lnSpc>
                <a:spcPct val="100000"/>
              </a:lnSpc>
              <a:spcBef>
                <a:spcPts val="0"/>
              </a:spcBef>
              <a:spcAft>
                <a:spcPts val="0"/>
              </a:spcAft>
              <a:buNone/>
            </a:pPr>
            <a:endParaRPr lang="es-ES" sz="1000" b="1" dirty="0"/>
          </a:p>
          <a:p>
            <a:pPr marL="0" lvl="0" indent="0" algn="l" rtl="0">
              <a:lnSpc>
                <a:spcPct val="100000"/>
              </a:lnSpc>
              <a:spcBef>
                <a:spcPts val="0"/>
              </a:spcBef>
              <a:spcAft>
                <a:spcPts val="0"/>
              </a:spcAft>
              <a:buNone/>
            </a:pPr>
            <a:r>
              <a:rPr lang="en-US" sz="1000" b="1" dirty="0" err="1"/>
              <a:t>Algunos</a:t>
            </a:r>
            <a:r>
              <a:rPr lang="en-US" sz="1000" b="1" dirty="0"/>
              <a:t> </a:t>
            </a:r>
            <a:r>
              <a:rPr lang="en-US" sz="1000" b="1" dirty="0" err="1"/>
              <a:t>consejos</a:t>
            </a:r>
            <a:r>
              <a:rPr lang="en-US" sz="1000" b="1" dirty="0"/>
              <a:t>:</a:t>
            </a:r>
          </a:p>
          <a:p>
            <a:pPr marL="457200" lvl="0" indent="-292100" algn="l" rtl="0">
              <a:lnSpc>
                <a:spcPct val="115000"/>
              </a:lnSpc>
              <a:spcBef>
                <a:spcPts val="0"/>
              </a:spcBef>
              <a:spcAft>
                <a:spcPts val="0"/>
              </a:spcAft>
              <a:buSzPts val="1000"/>
              <a:buChar char="●"/>
            </a:pPr>
            <a:r>
              <a:rPr lang="es-ES" sz="1000" dirty="0"/>
              <a:t>Este es un gran lugar para mostrar qué maneja su empresa en qué plataformas en caso de que se desvíen ligeramente de su marca.</a:t>
            </a:r>
          </a:p>
          <a:p>
            <a:pPr marL="457200" lvl="0" indent="-292100" algn="l" rtl="0">
              <a:lnSpc>
                <a:spcPct val="115000"/>
              </a:lnSpc>
              <a:spcBef>
                <a:spcPts val="0"/>
              </a:spcBef>
              <a:spcAft>
                <a:spcPts val="0"/>
              </a:spcAft>
              <a:buSzPts val="1000"/>
              <a:buChar char="●"/>
            </a:pPr>
            <a:r>
              <a:rPr lang="es-ES" sz="1000" dirty="0"/>
              <a:t>Incluya cualquier hashtags cultural que le guste usar y los enlaces a sus perfiles sociales.</a:t>
            </a:r>
            <a:endParaRPr sz="11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9"/>
          <p:cNvSpPr txBox="1">
            <a:spLocks noGrp="1"/>
          </p:cNvSpPr>
          <p:nvPr>
            <p:ph type="title"/>
          </p:nvPr>
        </p:nvSpPr>
        <p:spPr>
          <a:xfrm>
            <a:off x="311025" y="575949"/>
            <a:ext cx="2264100" cy="1600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err="1"/>
              <a:t>Cómo</a:t>
            </a:r>
            <a:r>
              <a:rPr lang="en-US" dirty="0"/>
              <a:t> </a:t>
            </a:r>
            <a:r>
              <a:rPr lang="en-US" dirty="0" err="1"/>
              <a:t>contactar</a:t>
            </a:r>
            <a:r>
              <a:rPr lang="en-US" dirty="0"/>
              <a:t> a HR</a:t>
            </a:r>
            <a:endParaRPr dirty="0"/>
          </a:p>
        </p:txBody>
      </p:sp>
      <p:sp>
        <p:nvSpPr>
          <p:cNvPr id="168" name="Google Shape;168;p29"/>
          <p:cNvSpPr txBox="1">
            <a:spLocks noGrp="1"/>
          </p:cNvSpPr>
          <p:nvPr>
            <p:ph type="body" idx="1"/>
          </p:nvPr>
        </p:nvSpPr>
        <p:spPr>
          <a:xfrm>
            <a:off x="2736975" y="644050"/>
            <a:ext cx="5994600" cy="3002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400" b="1" dirty="0"/>
              <a:t>HR </a:t>
            </a:r>
            <a:r>
              <a:rPr lang="en-US" sz="1400" b="1" dirty="0" err="1"/>
              <a:t>Datos</a:t>
            </a:r>
            <a:r>
              <a:rPr lang="en-US" sz="1400" b="1" dirty="0"/>
              <a:t> de </a:t>
            </a:r>
            <a:r>
              <a:rPr lang="en-US" sz="1400" b="1" dirty="0" err="1"/>
              <a:t>contacto</a:t>
            </a:r>
            <a:endParaRPr lang="en-US" sz="1400" b="1" dirty="0"/>
          </a:p>
          <a:p>
            <a:pPr marL="0" lvl="0" indent="0" algn="l" rtl="0">
              <a:lnSpc>
                <a:spcPct val="100000"/>
              </a:lnSpc>
              <a:spcBef>
                <a:spcPts val="0"/>
              </a:spcBef>
              <a:spcAft>
                <a:spcPts val="0"/>
              </a:spcAft>
              <a:buNone/>
            </a:pPr>
            <a:endParaRPr lang="en" sz="1000" dirty="0"/>
          </a:p>
          <a:p>
            <a:pPr marL="0" lvl="0" indent="0" algn="l" rtl="0">
              <a:lnSpc>
                <a:spcPct val="100000"/>
              </a:lnSpc>
              <a:spcBef>
                <a:spcPts val="0"/>
              </a:spcBef>
              <a:spcAft>
                <a:spcPts val="0"/>
              </a:spcAft>
              <a:buNone/>
            </a:pPr>
            <a:r>
              <a:rPr lang="es-ES" sz="1000" dirty="0"/>
              <a:t>Comparta con su equipo la mejor manera de ponerse en contacto con su equipo de RR.HH. o representante. Es una gran idea compartir instrucciones, políticas y formas en que su empresa ofrece apoyo a su equipo y un lugar seguro para compartir preguntas o inquietudes.</a:t>
            </a:r>
            <a:endParaRPr sz="1100" dirty="0"/>
          </a:p>
          <a:p>
            <a:pPr marL="0" lvl="0" indent="0" algn="l" rtl="0">
              <a:lnSpc>
                <a:spcPct val="100000"/>
              </a:lnSpc>
              <a:spcBef>
                <a:spcPts val="1600"/>
              </a:spcBef>
              <a:spcAft>
                <a:spcPts val="1600"/>
              </a:spcAft>
              <a:buNone/>
            </a:pPr>
            <a:endParaRPr sz="11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0"/>
          <p:cNvSpPr txBox="1">
            <a:spLocks noGrp="1"/>
          </p:cNvSpPr>
          <p:nvPr>
            <p:ph type="title"/>
          </p:nvPr>
        </p:nvSpPr>
        <p:spPr>
          <a:xfrm>
            <a:off x="311025" y="575950"/>
            <a:ext cx="2264100" cy="1183334"/>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err="1"/>
              <a:t>Limpieza</a:t>
            </a:r>
            <a:r>
              <a:rPr lang="en-US" dirty="0"/>
              <a:t> interna</a:t>
            </a:r>
            <a:endParaRPr dirty="0"/>
          </a:p>
        </p:txBody>
      </p:sp>
      <p:sp>
        <p:nvSpPr>
          <p:cNvPr id="174" name="Google Shape;174;p30"/>
          <p:cNvSpPr txBox="1">
            <a:spLocks noGrp="1"/>
          </p:cNvSpPr>
          <p:nvPr>
            <p:ph type="body" idx="1"/>
          </p:nvPr>
        </p:nvSpPr>
        <p:spPr>
          <a:xfrm>
            <a:off x="2736975" y="644050"/>
            <a:ext cx="5994600" cy="3002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US" sz="1400" b="1" dirty="0" err="1"/>
              <a:t>Alergias</a:t>
            </a:r>
            <a:r>
              <a:rPr lang="en-US" sz="1400" b="1" dirty="0"/>
              <a:t> a los </a:t>
            </a:r>
            <a:r>
              <a:rPr lang="en-US" sz="1400" b="1" dirty="0" err="1"/>
              <a:t>alimentos</a:t>
            </a:r>
            <a:endParaRPr lang="en-US" sz="1400" b="1" dirty="0"/>
          </a:p>
          <a:p>
            <a:pPr marL="0" lvl="0" indent="0" algn="l" rtl="0">
              <a:lnSpc>
                <a:spcPct val="100000"/>
              </a:lnSpc>
              <a:spcBef>
                <a:spcPts val="0"/>
              </a:spcBef>
              <a:spcAft>
                <a:spcPts val="0"/>
              </a:spcAft>
              <a:buNone/>
            </a:pPr>
            <a:endParaRPr lang="es-ES" sz="1000" dirty="0"/>
          </a:p>
          <a:p>
            <a:pPr marL="0" lvl="0" indent="0" algn="l" rtl="0">
              <a:lnSpc>
                <a:spcPct val="100000"/>
              </a:lnSpc>
              <a:spcBef>
                <a:spcPts val="0"/>
              </a:spcBef>
              <a:spcAft>
                <a:spcPts val="0"/>
              </a:spcAft>
              <a:buNone/>
            </a:pPr>
            <a:r>
              <a:rPr lang="es-ES" sz="1000" dirty="0"/>
              <a:t>¿Tiene un nuevo empleado con una alergia alimentaria grave? ¡Asegúrese de abordarlo temprano! Comparta consejos y políticas sobre la incorporación de ciertos grupos de alimentos, si corresponde. De lo contrario, omita esta propaganda si no corresponde.</a:t>
            </a:r>
          </a:p>
          <a:p>
            <a:pPr marL="0" lvl="0" indent="0" algn="l" rtl="0">
              <a:lnSpc>
                <a:spcPct val="100000"/>
              </a:lnSpc>
              <a:spcBef>
                <a:spcPts val="0"/>
              </a:spcBef>
              <a:spcAft>
                <a:spcPts val="0"/>
              </a:spcAft>
              <a:buNone/>
            </a:pPr>
            <a:endParaRPr lang="es-ES" sz="1000" b="1" dirty="0"/>
          </a:p>
          <a:p>
            <a:pPr marL="0" lvl="0" indent="0" algn="l" rtl="0">
              <a:lnSpc>
                <a:spcPct val="100000"/>
              </a:lnSpc>
              <a:spcBef>
                <a:spcPts val="0"/>
              </a:spcBef>
              <a:spcAft>
                <a:spcPts val="0"/>
              </a:spcAft>
              <a:buNone/>
            </a:pPr>
            <a:r>
              <a:rPr lang="en-US" sz="1400" b="1" dirty="0" err="1"/>
              <a:t>Espacios</a:t>
            </a:r>
            <a:r>
              <a:rPr lang="en-US" sz="1400" b="1" dirty="0"/>
              <a:t> </a:t>
            </a:r>
            <a:r>
              <a:rPr lang="en-US" sz="1400" b="1" dirty="0" err="1"/>
              <a:t>compartidos</a:t>
            </a:r>
            <a:endParaRPr lang="en-US" sz="1400" b="1" dirty="0"/>
          </a:p>
          <a:p>
            <a:pPr marL="0" lvl="0" indent="0" algn="l" rtl="0">
              <a:lnSpc>
                <a:spcPct val="100000"/>
              </a:lnSpc>
              <a:spcBef>
                <a:spcPts val="0"/>
              </a:spcBef>
              <a:spcAft>
                <a:spcPts val="0"/>
              </a:spcAft>
              <a:buNone/>
            </a:pPr>
            <a:endParaRPr lang="en-US" sz="1400" b="1" dirty="0"/>
          </a:p>
          <a:p>
            <a:pPr marL="0" lvl="0" indent="0" algn="l" rtl="0">
              <a:lnSpc>
                <a:spcPct val="100000"/>
              </a:lnSpc>
              <a:spcBef>
                <a:spcPts val="0"/>
              </a:spcBef>
              <a:spcAft>
                <a:spcPts val="0"/>
              </a:spcAft>
              <a:buNone/>
            </a:pPr>
            <a:r>
              <a:rPr lang="es-ES" sz="1000" dirty="0"/>
              <a:t>¿Cómo entran y salen los empleados de la oficina? ¿Cuáles son tus horas de oficina? ¿Es seguro dejar las computadoras en los escritorios durante la noche o prefiere que los empleados se las lleven a casa? ¿Y los teléfonos móviles?</a:t>
            </a:r>
          </a:p>
          <a:p>
            <a:pPr marL="0" lvl="0" indent="0" algn="l" rtl="0">
              <a:lnSpc>
                <a:spcPct val="100000"/>
              </a:lnSpc>
              <a:spcBef>
                <a:spcPts val="0"/>
              </a:spcBef>
              <a:spcAft>
                <a:spcPts val="0"/>
              </a:spcAft>
              <a:buNone/>
            </a:pPr>
            <a:endParaRPr lang="es-ES" sz="1000" b="1" dirty="0"/>
          </a:p>
          <a:p>
            <a:pPr marL="0" lvl="0" indent="0" algn="l" rtl="0">
              <a:lnSpc>
                <a:spcPct val="100000"/>
              </a:lnSpc>
              <a:spcBef>
                <a:spcPts val="0"/>
              </a:spcBef>
              <a:spcAft>
                <a:spcPts val="0"/>
              </a:spcAft>
              <a:buNone/>
            </a:pPr>
            <a:r>
              <a:rPr lang="es-ES" sz="1400" b="1" dirty="0"/>
              <a:t>Teléfonos celulares y otra tecnología</a:t>
            </a:r>
          </a:p>
          <a:p>
            <a:pPr marL="0" lvl="0" indent="0" algn="l" rtl="0">
              <a:lnSpc>
                <a:spcPct val="100000"/>
              </a:lnSpc>
              <a:spcBef>
                <a:spcPts val="0"/>
              </a:spcBef>
              <a:spcAft>
                <a:spcPts val="0"/>
              </a:spcAft>
              <a:buNone/>
            </a:pPr>
            <a:endParaRPr lang="es-ES" sz="1400" b="1" dirty="0"/>
          </a:p>
          <a:p>
            <a:pPr marL="0" lvl="0" indent="0" algn="l" rtl="0">
              <a:lnSpc>
                <a:spcPct val="100000"/>
              </a:lnSpc>
              <a:spcBef>
                <a:spcPts val="0"/>
              </a:spcBef>
              <a:spcAft>
                <a:spcPts val="0"/>
              </a:spcAft>
              <a:buNone/>
            </a:pPr>
            <a:r>
              <a:rPr lang="es-ES" sz="1000" dirty="0"/>
              <a:t>Entendemos que la conectividad constante es una parte integral de la cultura laboral actual. Nuestra única solicitud es que utilice sus dispositivos inteligentes de manera responsable y de una manera que no distraiga a sus colegas. Las llamadas personales deben tomarse afuera o en un área común, por favor.</a:t>
            </a:r>
            <a:endParaRPr sz="1100" dirty="0"/>
          </a:p>
          <a:p>
            <a:pPr marL="0" lvl="0" indent="0" algn="l" rtl="0">
              <a:lnSpc>
                <a:spcPct val="100000"/>
              </a:lnSpc>
              <a:spcBef>
                <a:spcPts val="1600"/>
              </a:spcBef>
              <a:spcAft>
                <a:spcPts val="1600"/>
              </a:spcAft>
              <a:buNone/>
            </a:pPr>
            <a:endParaRPr sz="11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1"/>
          <p:cNvSpPr txBox="1">
            <a:spLocks noGrp="1"/>
          </p:cNvSpPr>
          <p:nvPr>
            <p:ph type="title"/>
          </p:nvPr>
        </p:nvSpPr>
        <p:spPr>
          <a:xfrm>
            <a:off x="265500" y="1034860"/>
            <a:ext cx="4045200" cy="168069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err="1"/>
              <a:t>Empleo</a:t>
            </a:r>
            <a:r>
              <a:rPr lang="en-US" dirty="0"/>
              <a:t> general</a:t>
            </a:r>
            <a:br>
              <a:rPr lang="en-US" dirty="0"/>
            </a:br>
            <a:r>
              <a:rPr lang="en-US" dirty="0" err="1"/>
              <a:t>Políticas</a:t>
            </a:r>
            <a:endParaRPr sz="1000" i="1" dirty="0"/>
          </a:p>
        </p:txBody>
      </p:sp>
      <p:sp>
        <p:nvSpPr>
          <p:cNvPr id="180" name="Google Shape;180;p31"/>
          <p:cNvSpPr txBox="1">
            <a:spLocks noGrp="1"/>
          </p:cNvSpPr>
          <p:nvPr>
            <p:ph type="body" idx="2"/>
          </p:nvPr>
        </p:nvSpPr>
        <p:spPr>
          <a:xfrm>
            <a:off x="4953000" y="589200"/>
            <a:ext cx="3837000" cy="36951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s-ES" sz="1200" dirty="0"/>
              <a:t>Empleo a voluntad</a:t>
            </a:r>
          </a:p>
          <a:p>
            <a:pPr marL="0" lvl="0" indent="0" algn="l" rtl="0">
              <a:lnSpc>
                <a:spcPct val="150000"/>
              </a:lnSpc>
              <a:spcBef>
                <a:spcPts val="0"/>
              </a:spcBef>
              <a:spcAft>
                <a:spcPts val="0"/>
              </a:spcAft>
              <a:buNone/>
            </a:pPr>
            <a:r>
              <a:rPr lang="es-ES" sz="1200" dirty="0"/>
              <a:t>Igualdad de Oportunidades en el Empleo</a:t>
            </a:r>
          </a:p>
          <a:p>
            <a:pPr marL="0" lvl="0" indent="0" algn="l" rtl="0">
              <a:lnSpc>
                <a:spcPct val="150000"/>
              </a:lnSpc>
              <a:spcBef>
                <a:spcPts val="0"/>
              </a:spcBef>
              <a:spcAft>
                <a:spcPts val="0"/>
              </a:spcAft>
              <a:buNone/>
            </a:pPr>
            <a:r>
              <a:rPr lang="es-ES" sz="1200" dirty="0"/>
              <a:t>Verificaciones de referencia y antecedentes</a:t>
            </a:r>
          </a:p>
          <a:p>
            <a:pPr marL="0" lvl="0" indent="0" algn="l" rtl="0">
              <a:lnSpc>
                <a:spcPct val="150000"/>
              </a:lnSpc>
              <a:spcBef>
                <a:spcPts val="0"/>
              </a:spcBef>
              <a:spcAft>
                <a:spcPts val="0"/>
              </a:spcAft>
              <a:buNone/>
            </a:pPr>
            <a:r>
              <a:rPr lang="es-ES" sz="1200" dirty="0"/>
              <a:t>Leyes de inmigración</a:t>
            </a:r>
          </a:p>
          <a:p>
            <a:pPr marL="0" lvl="0" indent="0" algn="l" rtl="0">
              <a:lnSpc>
                <a:spcPct val="150000"/>
              </a:lnSpc>
              <a:spcBef>
                <a:spcPts val="0"/>
              </a:spcBef>
              <a:spcAft>
                <a:spcPts val="0"/>
              </a:spcAft>
              <a:buNone/>
            </a:pPr>
            <a:r>
              <a:rPr lang="es-ES" sz="1200" dirty="0"/>
              <a:t>Clasificaciones de empleados</a:t>
            </a:r>
          </a:p>
          <a:p>
            <a:pPr marL="0" lvl="0" indent="0" algn="l" rtl="0">
              <a:lnSpc>
                <a:spcPct val="150000"/>
              </a:lnSpc>
              <a:spcBef>
                <a:spcPts val="0"/>
              </a:spcBef>
              <a:spcAft>
                <a:spcPts val="0"/>
              </a:spcAft>
              <a:buNone/>
            </a:pPr>
            <a:r>
              <a:rPr lang="es-ES" sz="1200" dirty="0"/>
              <a:t>Conducta en el lugar de trabajo</a:t>
            </a:r>
          </a:p>
          <a:p>
            <a:pPr marL="0" lvl="0" indent="0" algn="l" rtl="0">
              <a:lnSpc>
                <a:spcPct val="150000"/>
              </a:lnSpc>
              <a:spcBef>
                <a:spcPts val="0"/>
              </a:spcBef>
              <a:spcAft>
                <a:spcPts val="0"/>
              </a:spcAft>
              <a:buNone/>
            </a:pPr>
            <a:r>
              <a:rPr lang="es-ES" sz="1200" dirty="0"/>
              <a:t>Procedimiento de denuncia e investigación</a:t>
            </a:r>
          </a:p>
          <a:p>
            <a:pPr marL="0" lvl="0" indent="0" algn="l" rtl="0">
              <a:lnSpc>
                <a:spcPct val="150000"/>
              </a:lnSpc>
              <a:spcBef>
                <a:spcPts val="0"/>
              </a:spcBef>
              <a:spcAft>
                <a:spcPts val="0"/>
              </a:spcAft>
              <a:buNone/>
            </a:pPr>
            <a:r>
              <a:rPr lang="es-ES" sz="1200" dirty="0"/>
              <a:t>Espacios compartidos</a:t>
            </a:r>
          </a:p>
          <a:p>
            <a:pPr marL="0" lvl="0" indent="0" algn="l" rtl="0">
              <a:lnSpc>
                <a:spcPct val="150000"/>
              </a:lnSpc>
              <a:spcBef>
                <a:spcPts val="0"/>
              </a:spcBef>
              <a:spcAft>
                <a:spcPts val="0"/>
              </a:spcAft>
              <a:buNone/>
            </a:pPr>
            <a:r>
              <a:rPr lang="es-ES" sz="1200" dirty="0"/>
              <a:t>Política contra represalias y denuncia de irregularidades</a:t>
            </a:r>
          </a:p>
          <a:p>
            <a:pPr marL="0" lvl="0" indent="0" algn="l" rtl="0">
              <a:lnSpc>
                <a:spcPct val="150000"/>
              </a:lnSpc>
              <a:spcBef>
                <a:spcPts val="0"/>
              </a:spcBef>
              <a:spcAft>
                <a:spcPts val="0"/>
              </a:spcAft>
              <a:buNone/>
            </a:pPr>
            <a:r>
              <a:rPr lang="es-ES" sz="1200" dirty="0" err="1"/>
              <a:t>Anti-discriminación</a:t>
            </a:r>
            <a:r>
              <a:rPr lang="es-ES" sz="1200" dirty="0"/>
              <a:t> y acoso</a:t>
            </a:r>
          </a:p>
          <a:p>
            <a:pPr marL="0" lvl="0" indent="0" algn="l" rtl="0">
              <a:lnSpc>
                <a:spcPct val="150000"/>
              </a:lnSpc>
              <a:spcBef>
                <a:spcPts val="0"/>
              </a:spcBef>
              <a:spcAft>
                <a:spcPts val="0"/>
              </a:spcAft>
              <a:buNone/>
            </a:pPr>
            <a:r>
              <a:rPr lang="es-ES" sz="1200" dirty="0"/>
              <a:t>Acoso sexual</a:t>
            </a:r>
            <a:endParaRPr sz="1200" dirty="0"/>
          </a:p>
        </p:txBody>
      </p:sp>
      <p:sp>
        <p:nvSpPr>
          <p:cNvPr id="181" name="Google Shape;181;p31"/>
          <p:cNvSpPr txBox="1"/>
          <p:nvPr/>
        </p:nvSpPr>
        <p:spPr>
          <a:xfrm>
            <a:off x="208200" y="3958750"/>
            <a:ext cx="4172700" cy="1288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s-ES" sz="1000" i="1" dirty="0">
                <a:solidFill>
                  <a:schemeClr val="dk2"/>
                </a:solidFill>
                <a:latin typeface="Lato"/>
                <a:ea typeface="Lato"/>
                <a:cs typeface="Lato"/>
                <a:sym typeface="Lato"/>
              </a:rPr>
              <a:t>Las páginas 16 a 21 contienen información que requiere revisión legal y profesional. Con los servicios de asesor de recursos humanos de </a:t>
            </a:r>
            <a:r>
              <a:rPr lang="es-ES" sz="1000" i="1" dirty="0" err="1">
                <a:solidFill>
                  <a:schemeClr val="dk2"/>
                </a:solidFill>
                <a:latin typeface="Lato"/>
                <a:ea typeface="Lato"/>
                <a:cs typeface="Lato"/>
                <a:sym typeface="Lato"/>
              </a:rPr>
              <a:t>Zenefits</a:t>
            </a:r>
            <a:r>
              <a:rPr lang="es-ES" sz="1000" i="1" dirty="0">
                <a:solidFill>
                  <a:schemeClr val="dk2"/>
                </a:solidFill>
                <a:latin typeface="Lato"/>
                <a:ea typeface="Lato"/>
                <a:cs typeface="Lato"/>
                <a:sym typeface="Lato"/>
              </a:rPr>
              <a:t>, tiene acceso a su propio consultor de recursos humanos que lo guiará a través de los procedimientos necesarios para ser un empleador compatible. Visite www.zenefits.com/hra </a:t>
            </a:r>
            <a:r>
              <a:rPr lang="es-ES" sz="1000" i="1" dirty="0" err="1">
                <a:solidFill>
                  <a:schemeClr val="dk2"/>
                </a:solidFill>
                <a:latin typeface="Lato"/>
                <a:ea typeface="Lato"/>
                <a:cs typeface="Lato"/>
                <a:sym typeface="Lato"/>
              </a:rPr>
              <a:t>went</a:t>
            </a:r>
            <a:r>
              <a:rPr lang="es-ES" sz="1000" i="1" dirty="0">
                <a:solidFill>
                  <a:schemeClr val="dk2"/>
                </a:solidFill>
                <a:latin typeface="Lato"/>
                <a:ea typeface="Lato"/>
                <a:cs typeface="Lato"/>
                <a:sym typeface="Lato"/>
              </a:rPr>
              <a:t> para obtener más información.</a:t>
            </a:r>
            <a:endParaRPr sz="1000" i="1" dirty="0">
              <a:solidFill>
                <a:schemeClr val="dk2"/>
              </a:solidFill>
              <a:latin typeface="Roboto"/>
              <a:ea typeface="Roboto"/>
              <a:cs typeface="Roboto"/>
              <a:sym typeface="Roboto"/>
            </a:endParaRPr>
          </a:p>
          <a:p>
            <a:pPr marL="0" lvl="0" indent="0" algn="l" rtl="0">
              <a:spcBef>
                <a:spcPts val="0"/>
              </a:spcBef>
              <a:spcAft>
                <a:spcPts val="0"/>
              </a:spcAft>
              <a:buNone/>
            </a:pPr>
            <a:endParaRPr sz="1000" i="1" dirty="0">
              <a:solidFill>
                <a:schemeClr val="dk2"/>
              </a:solidFill>
              <a:latin typeface="Roboto"/>
              <a:ea typeface="Roboto"/>
              <a:cs typeface="Roboto"/>
              <a:sym typeface="Roboto"/>
            </a:endParaRPr>
          </a:p>
        </p:txBody>
      </p:sp>
      <p:sp>
        <p:nvSpPr>
          <p:cNvPr id="182" name="Google Shape;182;p31"/>
          <p:cNvSpPr txBox="1">
            <a:spLocks noGrp="1"/>
          </p:cNvSpPr>
          <p:nvPr>
            <p:ph type="subTitle" idx="1"/>
          </p:nvPr>
        </p:nvSpPr>
        <p:spPr>
          <a:xfrm>
            <a:off x="304800" y="2626725"/>
            <a:ext cx="3704400" cy="926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ES" dirty="0"/>
              <a:t>Otras inclusiones del manual que vale la pena considerar</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32"/>
          <p:cNvSpPr txBox="1">
            <a:spLocks noGrp="1"/>
          </p:cNvSpPr>
          <p:nvPr>
            <p:ph type="title"/>
          </p:nvPr>
        </p:nvSpPr>
        <p:spPr>
          <a:xfrm>
            <a:off x="265500" y="936302"/>
            <a:ext cx="4045200" cy="1779248"/>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err="1"/>
              <a:t>Compañía</a:t>
            </a:r>
            <a:r>
              <a:rPr lang="en-US" dirty="0"/>
              <a:t> General</a:t>
            </a:r>
            <a:br>
              <a:rPr lang="en-US" dirty="0"/>
            </a:br>
            <a:r>
              <a:rPr lang="en-US" dirty="0" err="1"/>
              <a:t>Políticas</a:t>
            </a:r>
            <a:endParaRPr sz="1000" i="1" dirty="0"/>
          </a:p>
        </p:txBody>
      </p:sp>
      <p:sp>
        <p:nvSpPr>
          <p:cNvPr id="188" name="Google Shape;188;p32"/>
          <p:cNvSpPr txBox="1">
            <a:spLocks noGrp="1"/>
          </p:cNvSpPr>
          <p:nvPr>
            <p:ph type="body" idx="2"/>
          </p:nvPr>
        </p:nvSpPr>
        <p:spPr>
          <a:xfrm>
            <a:off x="4939500" y="724200"/>
            <a:ext cx="4110900" cy="36951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s-ES" sz="1200" dirty="0"/>
              <a:t>Política sobre drogas, alcohol y tabaco</a:t>
            </a:r>
          </a:p>
          <a:p>
            <a:pPr marL="0" lvl="0" indent="0" algn="l" rtl="0">
              <a:lnSpc>
                <a:spcPct val="150000"/>
              </a:lnSpc>
              <a:spcBef>
                <a:spcPts val="0"/>
              </a:spcBef>
              <a:spcAft>
                <a:spcPts val="0"/>
              </a:spcAft>
              <a:buNone/>
            </a:pPr>
            <a:r>
              <a:rPr lang="es-ES" sz="1200" dirty="0"/>
              <a:t>Prevención de la violencia en el lugar de trabajo</a:t>
            </a:r>
          </a:p>
          <a:p>
            <a:pPr marL="0" lvl="0" indent="0" algn="l" rtl="0">
              <a:lnSpc>
                <a:spcPct val="150000"/>
              </a:lnSpc>
              <a:spcBef>
                <a:spcPts val="0"/>
              </a:spcBef>
              <a:spcAft>
                <a:spcPts val="0"/>
              </a:spcAft>
              <a:buNone/>
            </a:pPr>
            <a:r>
              <a:rPr lang="es-ES" sz="1200" dirty="0"/>
              <a:t>Conflicto de intereses</a:t>
            </a:r>
          </a:p>
          <a:p>
            <a:pPr marL="0" lvl="0" indent="0" algn="l" rtl="0">
              <a:lnSpc>
                <a:spcPct val="150000"/>
              </a:lnSpc>
              <a:spcBef>
                <a:spcPts val="0"/>
              </a:spcBef>
              <a:spcAft>
                <a:spcPts val="0"/>
              </a:spcAft>
              <a:buNone/>
            </a:pPr>
            <a:r>
              <a:rPr lang="es-ES" sz="1200" dirty="0"/>
              <a:t>Viajes y gastos de negocios</a:t>
            </a:r>
          </a:p>
          <a:p>
            <a:pPr marL="0" lvl="0" indent="0" algn="l" rtl="0">
              <a:lnSpc>
                <a:spcPct val="150000"/>
              </a:lnSpc>
              <a:spcBef>
                <a:spcPts val="0"/>
              </a:spcBef>
              <a:spcAft>
                <a:spcPts val="0"/>
              </a:spcAft>
              <a:buNone/>
            </a:pPr>
            <a:r>
              <a:rPr lang="es-ES" sz="1200" dirty="0"/>
              <a:t>Protección de la información confidencial</a:t>
            </a:r>
          </a:p>
          <a:p>
            <a:pPr marL="0" lvl="0" indent="0" algn="l" rtl="0">
              <a:lnSpc>
                <a:spcPct val="150000"/>
              </a:lnSpc>
              <a:spcBef>
                <a:spcPts val="0"/>
              </a:spcBef>
              <a:spcAft>
                <a:spcPts val="0"/>
              </a:spcAft>
              <a:buNone/>
            </a:pPr>
            <a:r>
              <a:rPr lang="es-ES" sz="1200" dirty="0"/>
              <a:t>Adaptación razonable según la Ley de Estadounidenses con Discapacidades (ADA)</a:t>
            </a:r>
          </a:p>
          <a:p>
            <a:pPr marL="0" lvl="0" indent="0" algn="l" rtl="0">
              <a:lnSpc>
                <a:spcPct val="150000"/>
              </a:lnSpc>
              <a:spcBef>
                <a:spcPts val="0"/>
              </a:spcBef>
              <a:spcAft>
                <a:spcPts val="0"/>
              </a:spcAft>
              <a:buNone/>
            </a:pPr>
            <a:r>
              <a:rPr lang="es-ES" sz="1200" dirty="0"/>
              <a:t>Reglas de seguridad y accidentes (cumplimiento con OSHA)</a:t>
            </a:r>
          </a:p>
          <a:p>
            <a:pPr marL="0" lvl="0" indent="0" algn="l" rtl="0">
              <a:lnSpc>
                <a:spcPct val="150000"/>
              </a:lnSpc>
              <a:spcBef>
                <a:spcPts val="0"/>
              </a:spcBef>
              <a:spcAft>
                <a:spcPts val="0"/>
              </a:spcAft>
              <a:buNone/>
            </a:pPr>
            <a:r>
              <a:rPr lang="es-ES" sz="1200" dirty="0"/>
              <a:t>Política de tiempo libre remunerado (vacaciones, licencia por enfermedad, licencia personal, licencia por duelo y observancia religiosa)</a:t>
            </a:r>
            <a:endParaRPr sz="1200" dirty="0"/>
          </a:p>
          <a:p>
            <a:pPr marL="0" lvl="0" indent="0" algn="l" rtl="0">
              <a:lnSpc>
                <a:spcPct val="100000"/>
              </a:lnSpc>
              <a:spcBef>
                <a:spcPts val="1000"/>
              </a:spcBef>
              <a:spcAft>
                <a:spcPts val="0"/>
              </a:spcAft>
              <a:buNone/>
            </a:pPr>
            <a:endParaRPr sz="1200" dirty="0"/>
          </a:p>
          <a:p>
            <a:pPr marL="0" lvl="0" indent="0" algn="l" rtl="0">
              <a:lnSpc>
                <a:spcPct val="100000"/>
              </a:lnSpc>
              <a:spcBef>
                <a:spcPts val="1600"/>
              </a:spcBef>
              <a:spcAft>
                <a:spcPts val="0"/>
              </a:spcAft>
              <a:buNone/>
            </a:pPr>
            <a:endParaRPr sz="1200" dirty="0"/>
          </a:p>
          <a:p>
            <a:pPr marL="0" lvl="0" indent="0" algn="l" rtl="0">
              <a:lnSpc>
                <a:spcPct val="100000"/>
              </a:lnSpc>
              <a:spcBef>
                <a:spcPts val="1600"/>
              </a:spcBef>
              <a:spcAft>
                <a:spcPts val="0"/>
              </a:spcAft>
              <a:buNone/>
            </a:pPr>
            <a:endParaRPr sz="1200" dirty="0"/>
          </a:p>
          <a:p>
            <a:pPr marL="0" lvl="0" indent="0" algn="l" rtl="0">
              <a:lnSpc>
                <a:spcPct val="100000"/>
              </a:lnSpc>
              <a:spcBef>
                <a:spcPts val="1600"/>
              </a:spcBef>
              <a:spcAft>
                <a:spcPts val="1600"/>
              </a:spcAft>
              <a:buNone/>
            </a:pPr>
            <a:endParaRPr sz="1200" dirty="0"/>
          </a:p>
        </p:txBody>
      </p:sp>
      <p:sp>
        <p:nvSpPr>
          <p:cNvPr id="189" name="Google Shape;189;p32"/>
          <p:cNvSpPr txBox="1">
            <a:spLocks noGrp="1"/>
          </p:cNvSpPr>
          <p:nvPr>
            <p:ph type="subTitle" idx="1"/>
          </p:nvPr>
        </p:nvSpPr>
        <p:spPr>
          <a:xfrm>
            <a:off x="304800" y="2626725"/>
            <a:ext cx="3704400" cy="926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ES" dirty="0"/>
              <a:t>Otras inclusiones del manual que vale la pena considerar</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3"/>
          <p:cNvSpPr txBox="1">
            <a:spLocks noGrp="1"/>
          </p:cNvSpPr>
          <p:nvPr>
            <p:ph type="title"/>
          </p:nvPr>
        </p:nvSpPr>
        <p:spPr>
          <a:xfrm>
            <a:off x="265500" y="1177222"/>
            <a:ext cx="4045200" cy="2259728"/>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ES" dirty="0"/>
              <a:t>Horas de trabajo,</a:t>
            </a:r>
            <a:br>
              <a:rPr lang="es-ES" dirty="0"/>
            </a:br>
            <a:r>
              <a:rPr lang="es-ES" dirty="0"/>
              <a:t>Compensación y salida de la empresa</a:t>
            </a:r>
            <a:endParaRPr sz="1000" i="1" dirty="0"/>
          </a:p>
        </p:txBody>
      </p:sp>
      <p:sp>
        <p:nvSpPr>
          <p:cNvPr id="195" name="Google Shape;195;p33"/>
          <p:cNvSpPr txBox="1">
            <a:spLocks noGrp="1"/>
          </p:cNvSpPr>
          <p:nvPr>
            <p:ph type="body" idx="2"/>
          </p:nvPr>
        </p:nvSpPr>
        <p:spPr>
          <a:xfrm>
            <a:off x="4939500" y="724200"/>
            <a:ext cx="3837000" cy="3695100"/>
          </a:xfrm>
          <a:prstGeom prst="rect">
            <a:avLst/>
          </a:prstGeom>
        </p:spPr>
        <p:txBody>
          <a:bodyPr spcFirstLastPara="1" wrap="square" lIns="91425" tIns="91425" rIns="91425" bIns="91425" anchor="t" anchorCtr="0">
            <a:noAutofit/>
          </a:bodyPr>
          <a:lstStyle/>
          <a:p>
            <a:pPr marL="0" lvl="0" indent="0" algn="l" rtl="0">
              <a:lnSpc>
                <a:spcPct val="250000"/>
              </a:lnSpc>
              <a:spcBef>
                <a:spcPts val="0"/>
              </a:spcBef>
              <a:spcAft>
                <a:spcPts val="0"/>
              </a:spcAft>
              <a:buNone/>
            </a:pPr>
            <a:r>
              <a:rPr lang="es-ES" sz="1200" dirty="0"/>
              <a:t>Horas de trabajo principales</a:t>
            </a:r>
          </a:p>
          <a:p>
            <a:pPr marL="0" lvl="0" indent="0" algn="l" rtl="0">
              <a:lnSpc>
                <a:spcPct val="250000"/>
              </a:lnSpc>
              <a:spcBef>
                <a:spcPts val="0"/>
              </a:spcBef>
              <a:spcAft>
                <a:spcPts val="0"/>
              </a:spcAft>
              <a:buNone/>
            </a:pPr>
            <a:r>
              <a:rPr lang="es-ES" sz="1200" dirty="0"/>
              <a:t>Asistencia y puntualidad</a:t>
            </a:r>
          </a:p>
          <a:p>
            <a:pPr marL="0" lvl="0" indent="0" algn="l" rtl="0">
              <a:lnSpc>
                <a:spcPct val="250000"/>
              </a:lnSpc>
              <a:spcBef>
                <a:spcPts val="0"/>
              </a:spcBef>
              <a:spcAft>
                <a:spcPts val="0"/>
              </a:spcAft>
              <a:buNone/>
            </a:pPr>
            <a:r>
              <a:rPr lang="es-ES" sz="1200" dirty="0"/>
              <a:t>Política de trabajo desde casa</a:t>
            </a:r>
          </a:p>
          <a:p>
            <a:pPr marL="0" lvl="0" indent="0" algn="l" rtl="0">
              <a:lnSpc>
                <a:spcPct val="250000"/>
              </a:lnSpc>
              <a:spcBef>
                <a:spcPts val="0"/>
              </a:spcBef>
              <a:spcAft>
                <a:spcPts val="0"/>
              </a:spcAft>
              <a:buNone/>
            </a:pPr>
            <a:r>
              <a:rPr lang="es-ES" sz="1200" dirty="0"/>
              <a:t>Horario de pago</a:t>
            </a:r>
          </a:p>
          <a:p>
            <a:pPr marL="0" lvl="0" indent="0" algn="l" rtl="0">
              <a:lnSpc>
                <a:spcPct val="250000"/>
              </a:lnSpc>
              <a:spcBef>
                <a:spcPts val="0"/>
              </a:spcBef>
              <a:spcAft>
                <a:spcPts val="0"/>
              </a:spcAft>
              <a:buNone/>
            </a:pPr>
            <a:r>
              <a:rPr lang="es-ES" sz="1200" dirty="0"/>
              <a:t>Deducciones de cheques de pago</a:t>
            </a:r>
          </a:p>
          <a:p>
            <a:pPr marL="0" lvl="0" indent="0" algn="l" rtl="0">
              <a:lnSpc>
                <a:spcPct val="250000"/>
              </a:lnSpc>
              <a:spcBef>
                <a:spcPts val="0"/>
              </a:spcBef>
              <a:spcAft>
                <a:spcPts val="0"/>
              </a:spcAft>
              <a:buNone/>
            </a:pPr>
            <a:r>
              <a:rPr lang="es-ES" sz="1200" dirty="0"/>
              <a:t>Exactitud del cheque de pago</a:t>
            </a:r>
          </a:p>
          <a:p>
            <a:pPr marL="0" lvl="0" indent="0" algn="l" rtl="0">
              <a:lnSpc>
                <a:spcPct val="250000"/>
              </a:lnSpc>
              <a:spcBef>
                <a:spcPts val="0"/>
              </a:spcBef>
              <a:spcAft>
                <a:spcPts val="0"/>
              </a:spcAft>
              <a:buNone/>
            </a:pPr>
            <a:r>
              <a:rPr lang="es-ES" sz="1200" dirty="0"/>
              <a:t>Permisos de ausencia no médicos</a:t>
            </a:r>
          </a:p>
          <a:p>
            <a:pPr marL="0" lvl="0" indent="0" algn="l" rtl="0">
              <a:lnSpc>
                <a:spcPct val="250000"/>
              </a:lnSpc>
              <a:spcBef>
                <a:spcPts val="0"/>
              </a:spcBef>
              <a:spcAft>
                <a:spcPts val="0"/>
              </a:spcAft>
              <a:buNone/>
            </a:pPr>
            <a:r>
              <a:rPr lang="es-ES" sz="1200" dirty="0"/>
              <a:t>Dejar la empresa</a:t>
            </a:r>
            <a:endParaRPr sz="1200" dirty="0"/>
          </a:p>
        </p:txBody>
      </p:sp>
      <p:sp>
        <p:nvSpPr>
          <p:cNvPr id="196" name="Google Shape;196;p33"/>
          <p:cNvSpPr txBox="1">
            <a:spLocks noGrp="1"/>
          </p:cNvSpPr>
          <p:nvPr>
            <p:ph type="subTitle" idx="1"/>
          </p:nvPr>
        </p:nvSpPr>
        <p:spPr>
          <a:xfrm>
            <a:off x="304800" y="3563600"/>
            <a:ext cx="3704400" cy="926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ES" dirty="0"/>
              <a:t>Otras inclusiones del manual que vale la pena considerar</a:t>
            </a: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4"/>
          <p:cNvSpPr txBox="1">
            <a:spLocks noGrp="1"/>
          </p:cNvSpPr>
          <p:nvPr>
            <p:ph type="title"/>
          </p:nvPr>
        </p:nvSpPr>
        <p:spPr>
          <a:xfrm>
            <a:off x="406425" y="1598832"/>
            <a:ext cx="8296800" cy="2436574"/>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ES" dirty="0"/>
              <a:t>¡Gracias por unirse a nuestro equipo y bienvenido a [Compañía]!</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6D9EBC"/>
        </a:solidFill>
        <a:effectLst/>
      </p:bgPr>
    </p:bg>
    <p:spTree>
      <p:nvGrpSpPr>
        <p:cNvPr id="1" name="Shape 93"/>
        <p:cNvGrpSpPr/>
        <p:nvPr/>
      </p:nvGrpSpPr>
      <p:grpSpPr>
        <a:xfrm>
          <a:off x="0" y="0"/>
          <a:ext cx="0" cy="0"/>
          <a:chOff x="0" y="0"/>
          <a:chExt cx="0" cy="0"/>
        </a:xfrm>
      </p:grpSpPr>
      <p:sp>
        <p:nvSpPr>
          <p:cNvPr id="94" name="Google Shape;94;p17"/>
          <p:cNvSpPr txBox="1">
            <a:spLocks noGrp="1"/>
          </p:cNvSpPr>
          <p:nvPr>
            <p:ph type="ctrTitle"/>
          </p:nvPr>
        </p:nvSpPr>
        <p:spPr>
          <a:xfrm>
            <a:off x="2706225" y="630225"/>
            <a:ext cx="5997000" cy="154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ES" dirty="0"/>
              <a:t>[Nombre de la empresa] Manual del empleado</a:t>
            </a:r>
            <a:endParaRPr dirty="0"/>
          </a:p>
        </p:txBody>
      </p:sp>
      <p:sp>
        <p:nvSpPr>
          <p:cNvPr id="95" name="Google Shape;95;p17"/>
          <p:cNvSpPr txBox="1">
            <a:spLocks noGrp="1"/>
          </p:cNvSpPr>
          <p:nvPr>
            <p:ph type="subTitle" idx="1"/>
          </p:nvPr>
        </p:nvSpPr>
        <p:spPr>
          <a:xfrm>
            <a:off x="2724550" y="3238450"/>
            <a:ext cx="5997000" cy="1241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ES" dirty="0"/>
              <a:t>2018 (inserte el año aquí)</a:t>
            </a:r>
            <a:endParaRPr dirty="0"/>
          </a:p>
        </p:txBody>
      </p:sp>
      <p:pic>
        <p:nvPicPr>
          <p:cNvPr id="96" name="Google Shape;96;p17"/>
          <p:cNvPicPr preferRelativeResize="0"/>
          <p:nvPr/>
        </p:nvPicPr>
        <p:blipFill>
          <a:blip r:embed="rId3">
            <a:alphaModFix/>
          </a:blip>
          <a:stretch>
            <a:fillRect/>
          </a:stretch>
        </p:blipFill>
        <p:spPr>
          <a:xfrm>
            <a:off x="435025" y="898775"/>
            <a:ext cx="990825" cy="898349"/>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8CDEDE"/>
        </a:solidFill>
        <a:effectLst/>
      </p:bgPr>
    </p:bg>
    <p:spTree>
      <p:nvGrpSpPr>
        <p:cNvPr id="1" name="Shape 205"/>
        <p:cNvGrpSpPr/>
        <p:nvPr/>
      </p:nvGrpSpPr>
      <p:grpSpPr>
        <a:xfrm>
          <a:off x="0" y="0"/>
          <a:ext cx="0" cy="0"/>
          <a:chOff x="0" y="0"/>
          <a:chExt cx="0" cy="0"/>
        </a:xfrm>
      </p:grpSpPr>
      <p:sp>
        <p:nvSpPr>
          <p:cNvPr id="206" name="Google Shape;206;p35"/>
          <p:cNvSpPr txBox="1">
            <a:spLocks noGrp="1"/>
          </p:cNvSpPr>
          <p:nvPr>
            <p:ph type="title"/>
          </p:nvPr>
        </p:nvSpPr>
        <p:spPr>
          <a:xfrm>
            <a:off x="706374" y="295674"/>
            <a:ext cx="4313700" cy="1424151"/>
          </a:xfrm>
          <a:prstGeom prst="rect">
            <a:avLst/>
          </a:prstGeom>
          <a:no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chemeClr val="lt1"/>
              </a:buClr>
              <a:buFont typeface="Arial"/>
              <a:buNone/>
            </a:pPr>
            <a:r>
              <a:rPr lang="en-US" dirty="0" err="1"/>
              <a:t>Cómo</a:t>
            </a:r>
            <a:r>
              <a:rPr lang="en-US" dirty="0"/>
              <a:t> </a:t>
            </a:r>
            <a:r>
              <a:rPr lang="en-US" dirty="0" err="1"/>
              <a:t>podemos</a:t>
            </a:r>
            <a:r>
              <a:rPr lang="en-US" dirty="0"/>
              <a:t> </a:t>
            </a:r>
            <a:r>
              <a:rPr lang="en-US" dirty="0" err="1"/>
              <a:t>ayudar</a:t>
            </a:r>
            <a:endParaRPr dirty="0"/>
          </a:p>
        </p:txBody>
      </p:sp>
      <p:sp>
        <p:nvSpPr>
          <p:cNvPr id="207" name="Google Shape;207;p35"/>
          <p:cNvSpPr txBox="1">
            <a:spLocks noGrp="1"/>
          </p:cNvSpPr>
          <p:nvPr>
            <p:ph type="body" idx="1"/>
          </p:nvPr>
        </p:nvSpPr>
        <p:spPr>
          <a:xfrm>
            <a:off x="707600" y="1644047"/>
            <a:ext cx="4313700" cy="3548700"/>
          </a:xfrm>
          <a:prstGeom prst="rect">
            <a:avLst/>
          </a:prstGeom>
        </p:spPr>
        <p:txBody>
          <a:bodyPr spcFirstLastPara="1" wrap="square" lIns="68575" tIns="68575" rIns="68575" bIns="68575" anchor="t" anchorCtr="0">
            <a:noAutofit/>
          </a:bodyPr>
          <a:lstStyle/>
          <a:p>
            <a:pPr marL="0" lvl="0" indent="0" algn="l" rtl="0">
              <a:lnSpc>
                <a:spcPct val="100000"/>
              </a:lnSpc>
              <a:spcBef>
                <a:spcPts val="0"/>
              </a:spcBef>
              <a:spcAft>
                <a:spcPts val="0"/>
              </a:spcAft>
              <a:buNone/>
            </a:pPr>
            <a:r>
              <a:rPr lang="es-ES" sz="1100" dirty="0"/>
              <a:t>Romper la jerga y los requisitos legales de la elaboración de un manual del empleado puede resultar abrumador. Con el asesor de recursos humanos de </a:t>
            </a:r>
            <a:r>
              <a:rPr lang="es-ES" sz="1100" dirty="0" err="1"/>
              <a:t>Zenefits</a:t>
            </a:r>
            <a:r>
              <a:rPr lang="es-ES" sz="1100" dirty="0"/>
              <a:t>, tiene acceso a plantillas completamente creadas que puede modificar para adaptarlas a su negocio.</a:t>
            </a:r>
          </a:p>
          <a:p>
            <a:pPr marL="0" lvl="0" indent="0" algn="l" rtl="0">
              <a:lnSpc>
                <a:spcPct val="100000"/>
              </a:lnSpc>
              <a:spcBef>
                <a:spcPts val="0"/>
              </a:spcBef>
              <a:spcAft>
                <a:spcPts val="0"/>
              </a:spcAft>
              <a:buNone/>
            </a:pPr>
            <a:r>
              <a:rPr lang="es-ES" sz="1100" dirty="0"/>
              <a:t>Nuestro equipo también puede:</a:t>
            </a:r>
          </a:p>
          <a:p>
            <a:pPr marL="0" lvl="0" indent="0" algn="l" rtl="0">
              <a:lnSpc>
                <a:spcPct val="100000"/>
              </a:lnSpc>
              <a:spcBef>
                <a:spcPts val="0"/>
              </a:spcBef>
              <a:spcAft>
                <a:spcPts val="0"/>
              </a:spcAft>
              <a:buNone/>
            </a:pPr>
            <a:endParaRPr lang="es-ES" sz="1100" dirty="0"/>
          </a:p>
          <a:p>
            <a:pPr marL="457200" lvl="0" indent="-298450" algn="l" rtl="0">
              <a:lnSpc>
                <a:spcPct val="100000"/>
              </a:lnSpc>
              <a:spcBef>
                <a:spcPts val="0"/>
              </a:spcBef>
              <a:spcAft>
                <a:spcPts val="0"/>
              </a:spcAft>
              <a:buSzPts val="1100"/>
              <a:buChar char="●"/>
            </a:pPr>
            <a:r>
              <a:rPr lang="es-ES" sz="1100" dirty="0"/>
              <a:t>Revise su manual para ver si cumple con las leyes estatales.</a:t>
            </a:r>
          </a:p>
          <a:p>
            <a:pPr marL="457200" lvl="0" indent="-298450" algn="l" rtl="0">
              <a:lnSpc>
                <a:spcPct val="100000"/>
              </a:lnSpc>
              <a:spcBef>
                <a:spcPts val="0"/>
              </a:spcBef>
              <a:spcAft>
                <a:spcPts val="0"/>
              </a:spcAft>
              <a:buSzPts val="1100"/>
              <a:buChar char="●"/>
            </a:pPr>
            <a:r>
              <a:rPr lang="es-ES" sz="1100" dirty="0"/>
              <a:t>Establezca una hora para discutir su manual y hablar sobre políticas particulares que desea ajustar</a:t>
            </a:r>
          </a:p>
          <a:p>
            <a:pPr marL="457200" lvl="0" indent="-298450" algn="l" rtl="0">
              <a:lnSpc>
                <a:spcPct val="100000"/>
              </a:lnSpc>
              <a:spcBef>
                <a:spcPts val="0"/>
              </a:spcBef>
              <a:spcAft>
                <a:spcPts val="0"/>
              </a:spcAft>
              <a:buSzPts val="1100"/>
              <a:buChar char="●"/>
            </a:pPr>
            <a:r>
              <a:rPr lang="es-ES" sz="1100" dirty="0"/>
              <a:t>Haga sugerencias sobre cómo explicar sus políticas en el manual</a:t>
            </a:r>
            <a:r>
              <a:rPr lang="en" sz="1100" dirty="0"/>
              <a:t>Visit </a:t>
            </a:r>
            <a:r>
              <a:rPr lang="en" sz="1100" u="sng" dirty="0">
                <a:solidFill>
                  <a:schemeClr val="hlink"/>
                </a:solidFill>
                <a:hlinkClick r:id="rId3"/>
              </a:rPr>
              <a:t>www.zenefits.com/hradvisor</a:t>
            </a:r>
            <a:r>
              <a:rPr lang="en" sz="1100" dirty="0"/>
              <a:t> to learn more about how Zenefits can help you create a supportive employee environment. With our support, you can rest assured that you’ve covered all the necessary topics needed for a complete employee handbook.</a:t>
            </a:r>
            <a:endParaRPr sz="1100" dirty="0"/>
          </a:p>
          <a:p>
            <a:pPr marL="0" lvl="0" indent="0" algn="l" rtl="0">
              <a:lnSpc>
                <a:spcPct val="100000"/>
              </a:lnSpc>
              <a:spcBef>
                <a:spcPts val="500"/>
              </a:spcBef>
              <a:spcAft>
                <a:spcPts val="500"/>
              </a:spcAft>
              <a:buNone/>
            </a:pPr>
            <a:r>
              <a:rPr lang="es-ES" sz="1100" dirty="0"/>
              <a:t>Esta diapositiva se descartará después de personalizar su manual.</a:t>
            </a:r>
            <a:endParaRPr sz="1100" dirty="0"/>
          </a:p>
        </p:txBody>
      </p:sp>
      <p:sp>
        <p:nvSpPr>
          <p:cNvPr id="208" name="Google Shape;208;p35"/>
          <p:cNvSpPr/>
          <p:nvPr/>
        </p:nvSpPr>
        <p:spPr>
          <a:xfrm>
            <a:off x="775336" y="1373521"/>
            <a:ext cx="883200" cy="27600"/>
          </a:xfrm>
          <a:prstGeom prst="rect">
            <a:avLst/>
          </a:prstGeom>
          <a:solidFill>
            <a:srgbClr val="FF5745"/>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8"/>
          <p:cNvSpPr txBox="1">
            <a:spLocks noGrp="1"/>
          </p:cNvSpPr>
          <p:nvPr>
            <p:ph type="title"/>
          </p:nvPr>
        </p:nvSpPr>
        <p:spPr>
          <a:xfrm>
            <a:off x="311025" y="575950"/>
            <a:ext cx="2264100" cy="98548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Nuestra </a:t>
            </a:r>
            <a:r>
              <a:rPr lang="en-US" dirty="0" err="1"/>
              <a:t>historia</a:t>
            </a:r>
            <a:r>
              <a:rPr lang="en-US" dirty="0"/>
              <a:t> y </a:t>
            </a:r>
            <a:r>
              <a:rPr lang="en-US" dirty="0" err="1"/>
              <a:t>misión</a:t>
            </a:r>
            <a:endParaRPr dirty="0"/>
          </a:p>
        </p:txBody>
      </p:sp>
      <p:sp>
        <p:nvSpPr>
          <p:cNvPr id="102" name="Google Shape;102;p18"/>
          <p:cNvSpPr txBox="1">
            <a:spLocks noGrp="1"/>
          </p:cNvSpPr>
          <p:nvPr>
            <p:ph type="body" idx="1"/>
          </p:nvPr>
        </p:nvSpPr>
        <p:spPr>
          <a:xfrm>
            <a:off x="2736975" y="644050"/>
            <a:ext cx="5994600" cy="32757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US" sz="1400" b="1" dirty="0"/>
              <a:t>Nuestra </a:t>
            </a:r>
            <a:r>
              <a:rPr lang="en-US" sz="1400" b="1" dirty="0" err="1"/>
              <a:t>historia</a:t>
            </a:r>
            <a:endParaRPr lang="en-US" sz="1400" b="1" dirty="0"/>
          </a:p>
          <a:p>
            <a:pPr marL="0" lvl="0" indent="0" algn="l" rtl="0">
              <a:lnSpc>
                <a:spcPct val="100000"/>
              </a:lnSpc>
              <a:spcBef>
                <a:spcPts val="0"/>
              </a:spcBef>
              <a:spcAft>
                <a:spcPts val="0"/>
              </a:spcAft>
              <a:buNone/>
            </a:pPr>
            <a:endParaRPr lang="en-US" sz="1000" dirty="0"/>
          </a:p>
          <a:p>
            <a:pPr marL="0" lvl="0" indent="0" algn="l" rtl="0">
              <a:lnSpc>
                <a:spcPct val="100000"/>
              </a:lnSpc>
              <a:spcBef>
                <a:spcPts val="0"/>
              </a:spcBef>
              <a:spcAft>
                <a:spcPts val="0"/>
              </a:spcAft>
              <a:buNone/>
            </a:pPr>
            <a:r>
              <a:rPr lang="es-ES" sz="1000" dirty="0"/>
              <a:t>¿Cuál es la historia de su empresa? ¿Cómo surgió tu idea? ¿Por qué fundaste tú o el fundador esta organización? ¡Aproveche esto como una oportunidad para infundir pasión en esta guía y entusiasmar a sus nuevos empleados! (1-2 párrafos)</a:t>
            </a:r>
            <a:endParaRPr sz="1400" b="1" dirty="0"/>
          </a:p>
          <a:p>
            <a:pPr marL="0" lvl="0" indent="0" algn="l" rtl="0">
              <a:lnSpc>
                <a:spcPct val="100000"/>
              </a:lnSpc>
              <a:spcBef>
                <a:spcPts val="1000"/>
              </a:spcBef>
              <a:spcAft>
                <a:spcPts val="0"/>
              </a:spcAft>
              <a:buNone/>
            </a:pPr>
            <a:r>
              <a:rPr lang="en-US" sz="1400" b="1" dirty="0" err="1"/>
              <a:t>Misión</a:t>
            </a:r>
            <a:r>
              <a:rPr lang="en-US" sz="1400" b="1" dirty="0"/>
              <a:t> de la </a:t>
            </a:r>
            <a:r>
              <a:rPr lang="en-US" sz="1400" b="1" dirty="0" err="1"/>
              <a:t>empresa</a:t>
            </a:r>
            <a:endParaRPr lang="en-US" sz="1400" b="1" dirty="0"/>
          </a:p>
          <a:p>
            <a:pPr marL="0" lvl="0" indent="0" algn="l" rtl="0">
              <a:lnSpc>
                <a:spcPct val="100000"/>
              </a:lnSpc>
              <a:spcBef>
                <a:spcPts val="1000"/>
              </a:spcBef>
              <a:spcAft>
                <a:spcPts val="0"/>
              </a:spcAft>
              <a:buNone/>
            </a:pPr>
            <a:r>
              <a:rPr lang="es-ES" sz="1000" dirty="0"/>
              <a:t>¿Qué te saca de la cama cada mañana? ¿Qué espera que su empresa / organización pueda lograr? (2-3 oraciones).</a:t>
            </a:r>
          </a:p>
          <a:p>
            <a:pPr marL="0" lvl="0" indent="0" algn="l" rtl="0">
              <a:lnSpc>
                <a:spcPct val="100000"/>
              </a:lnSpc>
              <a:spcBef>
                <a:spcPts val="1000"/>
              </a:spcBef>
              <a:spcAft>
                <a:spcPts val="0"/>
              </a:spcAft>
              <a:buNone/>
            </a:pPr>
            <a:endParaRPr lang="es-ES" sz="1000" b="1" dirty="0"/>
          </a:p>
          <a:p>
            <a:pPr marL="0" lvl="0" indent="0" algn="l" rtl="0">
              <a:lnSpc>
                <a:spcPct val="100000"/>
              </a:lnSpc>
              <a:spcBef>
                <a:spcPts val="1000"/>
              </a:spcBef>
              <a:spcAft>
                <a:spcPts val="0"/>
              </a:spcAft>
              <a:buNone/>
            </a:pPr>
            <a:r>
              <a:rPr lang="en-US" sz="1000" b="1" dirty="0"/>
              <a:t>*Idea</a:t>
            </a:r>
          </a:p>
          <a:p>
            <a:pPr marL="0" lvl="0" indent="0" algn="l" rtl="0">
              <a:spcBef>
                <a:spcPts val="0"/>
              </a:spcBef>
              <a:spcAft>
                <a:spcPts val="1600"/>
              </a:spcAft>
              <a:buNone/>
            </a:pPr>
            <a:r>
              <a:rPr lang="es-ES" sz="1000" dirty="0"/>
              <a:t>¿Aún no ha establecido una declaración de misión? Reúna a su equipo para una sesión de pizarra en la que cada colaborador aporta una o dos oraciones sobre por qué se unieron a su equipo. ¡Podrás crear una hermosa narrativa a partir de sus contribuciones!</a:t>
            </a:r>
            <a:endParaRPr sz="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9"/>
          <p:cNvSpPr txBox="1">
            <a:spLocks noGrp="1"/>
          </p:cNvSpPr>
          <p:nvPr>
            <p:ph type="title"/>
          </p:nvPr>
        </p:nvSpPr>
        <p:spPr>
          <a:xfrm>
            <a:off x="311025" y="575950"/>
            <a:ext cx="22641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Who We Are</a:t>
            </a:r>
            <a:endParaRPr/>
          </a:p>
        </p:txBody>
      </p:sp>
      <p:sp>
        <p:nvSpPr>
          <p:cNvPr id="108" name="Google Shape;108;p19"/>
          <p:cNvSpPr txBox="1">
            <a:spLocks noGrp="1"/>
          </p:cNvSpPr>
          <p:nvPr>
            <p:ph type="body" idx="1"/>
          </p:nvPr>
        </p:nvSpPr>
        <p:spPr>
          <a:xfrm>
            <a:off x="2736975" y="644049"/>
            <a:ext cx="5994600" cy="3275571"/>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US" sz="1400" b="1" dirty="0" err="1"/>
              <a:t>Sobre</a:t>
            </a:r>
            <a:r>
              <a:rPr lang="en-US" sz="1400" b="1" dirty="0"/>
              <a:t> </a:t>
            </a:r>
            <a:r>
              <a:rPr lang="en-US" sz="1400" b="1" dirty="0" err="1"/>
              <a:t>nosotros</a:t>
            </a:r>
            <a:endParaRPr lang="en-US" sz="1400" b="1" dirty="0"/>
          </a:p>
          <a:p>
            <a:pPr marL="0" lvl="0" indent="0" algn="l" rtl="0">
              <a:lnSpc>
                <a:spcPct val="100000"/>
              </a:lnSpc>
              <a:spcBef>
                <a:spcPts val="0"/>
              </a:spcBef>
              <a:spcAft>
                <a:spcPts val="0"/>
              </a:spcAft>
              <a:buNone/>
            </a:pPr>
            <a:endParaRPr lang="en-US" sz="1400" b="1" dirty="0"/>
          </a:p>
          <a:p>
            <a:pPr marL="0" lvl="0" indent="0" algn="l" rtl="0">
              <a:lnSpc>
                <a:spcPct val="100000"/>
              </a:lnSpc>
              <a:spcBef>
                <a:spcPts val="0"/>
              </a:spcBef>
              <a:spcAft>
                <a:spcPts val="0"/>
              </a:spcAft>
              <a:buNone/>
            </a:pPr>
            <a:r>
              <a:rPr lang="es-ES" sz="1000" dirty="0"/>
              <a:t>Información detallada sobre el producto / plataforma / servicio aquí. Trate esto como un discurso de ascensor: ¿qué hace / vende / ofrece? ¿En qué se diferencia su empresa de la competencia en el mercado? ¡Termine con un eslogan que la gente recordará! (3-5 oraciones).</a:t>
            </a:r>
          </a:p>
          <a:p>
            <a:pPr marL="0" lvl="0" indent="0" algn="l" rtl="0">
              <a:lnSpc>
                <a:spcPct val="100000"/>
              </a:lnSpc>
              <a:spcBef>
                <a:spcPts val="0"/>
              </a:spcBef>
              <a:spcAft>
                <a:spcPts val="0"/>
              </a:spcAft>
              <a:buNone/>
            </a:pPr>
            <a:endParaRPr lang="es-ES" sz="1000" b="1" dirty="0"/>
          </a:p>
          <a:p>
            <a:pPr marL="0" lvl="0" indent="0" algn="l" rtl="0">
              <a:lnSpc>
                <a:spcPct val="100000"/>
              </a:lnSpc>
              <a:spcBef>
                <a:spcPts val="0"/>
              </a:spcBef>
              <a:spcAft>
                <a:spcPts val="0"/>
              </a:spcAft>
              <a:buNone/>
            </a:pPr>
            <a:r>
              <a:rPr lang="es-ES" sz="1000" b="1" dirty="0"/>
              <a:t>Algunas indicaciones para que fluya tu creatividad:</a:t>
            </a:r>
          </a:p>
          <a:p>
            <a:pPr marL="0" lvl="0" indent="0" algn="l" rtl="0">
              <a:lnSpc>
                <a:spcPct val="100000"/>
              </a:lnSpc>
              <a:spcBef>
                <a:spcPts val="0"/>
              </a:spcBef>
              <a:spcAft>
                <a:spcPts val="0"/>
              </a:spcAft>
              <a:buNone/>
            </a:pPr>
            <a:endParaRPr lang="es-ES" sz="1000" b="1" dirty="0"/>
          </a:p>
          <a:p>
            <a:pPr marL="0" lvl="0" indent="0" algn="l" rtl="0">
              <a:lnSpc>
                <a:spcPct val="100000"/>
              </a:lnSpc>
              <a:spcBef>
                <a:spcPts val="0"/>
              </a:spcBef>
              <a:spcAft>
                <a:spcPts val="0"/>
              </a:spcAft>
              <a:buNone/>
            </a:pPr>
            <a:r>
              <a:rPr lang="es-ES" sz="1000" dirty="0"/>
              <a:t>La empresa se transforma __________________________</a:t>
            </a:r>
          </a:p>
          <a:p>
            <a:pPr marL="171450" indent="-171450">
              <a:lnSpc>
                <a:spcPct val="100000"/>
              </a:lnSpc>
            </a:pPr>
            <a:r>
              <a:rPr lang="es-ES" sz="1000" dirty="0"/>
              <a:t>La empresa simplifica / resuelve / elimina _________ (dolor de cabeza / punto de dolor de la industria)</a:t>
            </a:r>
          </a:p>
          <a:p>
            <a:pPr marL="171450" indent="-171450">
              <a:lnSpc>
                <a:spcPct val="100000"/>
              </a:lnSpc>
            </a:pPr>
            <a:r>
              <a:rPr lang="es-ES" sz="1000" dirty="0"/>
              <a:t>La empresa tiene como objetivo transformar ____________ (proceso actual o status quo)</a:t>
            </a:r>
          </a:p>
          <a:p>
            <a:pPr marL="0" lvl="0" indent="0" algn="l" rtl="0">
              <a:lnSpc>
                <a:spcPct val="100000"/>
              </a:lnSpc>
              <a:spcBef>
                <a:spcPts val="0"/>
              </a:spcBef>
              <a:spcAft>
                <a:spcPts val="0"/>
              </a:spcAft>
              <a:buNone/>
            </a:pPr>
            <a:r>
              <a:rPr lang="es-ES" sz="1000" dirty="0"/>
              <a:t>Pista: ¡no temas aceptar el diccionario de sinónimos! Esta es su oportunidad de utilizar un lenguaje y una verborrea que resonará en su audiencia.</a:t>
            </a:r>
          </a:p>
          <a:p>
            <a:pPr marL="0" lvl="0" indent="0" algn="l" rtl="0">
              <a:lnSpc>
                <a:spcPct val="100000"/>
              </a:lnSpc>
              <a:spcBef>
                <a:spcPts val="0"/>
              </a:spcBef>
              <a:spcAft>
                <a:spcPts val="0"/>
              </a:spcAft>
              <a:buNone/>
            </a:pPr>
            <a:endParaRPr sz="1000" dirty="0"/>
          </a:p>
          <a:p>
            <a:pPr marL="0" lvl="0" indent="0" algn="l" rtl="0">
              <a:lnSpc>
                <a:spcPct val="100000"/>
              </a:lnSpc>
              <a:spcBef>
                <a:spcPts val="0"/>
              </a:spcBef>
              <a:spcAft>
                <a:spcPts val="0"/>
              </a:spcAft>
              <a:buNone/>
            </a:pPr>
            <a:r>
              <a:rPr lang="en" sz="1400" b="1" dirty="0"/>
              <a:t>Logo</a:t>
            </a:r>
            <a:endParaRPr sz="1400" b="1" dirty="0"/>
          </a:p>
          <a:p>
            <a:pPr marL="0" lvl="0" indent="0" algn="l" rtl="0">
              <a:spcBef>
                <a:spcPts val="1000"/>
              </a:spcBef>
              <a:spcAft>
                <a:spcPts val="0"/>
              </a:spcAft>
              <a:buNone/>
            </a:pPr>
            <a:r>
              <a:rPr lang="es-ES" sz="1000" dirty="0"/>
              <a:t>No dejes que tu diseño pase desapercibido. Esta es su oportunidad de explicar qué representa su logotipo y cómo se creó. Asegurarse de que sus empleados comprendan completamente su marca solo profundizará su relación con la empresa.</a:t>
            </a:r>
            <a:endParaRPr sz="1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0"/>
          <p:cNvSpPr txBox="1">
            <a:spLocks noGrp="1"/>
          </p:cNvSpPr>
          <p:nvPr>
            <p:ph type="title"/>
          </p:nvPr>
        </p:nvSpPr>
        <p:spPr>
          <a:xfrm>
            <a:off x="311025" y="575949"/>
            <a:ext cx="2264100" cy="102291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err="1"/>
              <a:t>Valores</a:t>
            </a:r>
            <a:r>
              <a:rPr lang="en-US" dirty="0"/>
              <a:t> de la </a:t>
            </a:r>
            <a:r>
              <a:rPr lang="en-US" dirty="0" err="1"/>
              <a:t>empresa</a:t>
            </a:r>
            <a:endParaRPr dirty="0"/>
          </a:p>
        </p:txBody>
      </p:sp>
      <p:sp>
        <p:nvSpPr>
          <p:cNvPr id="114" name="Google Shape;114;p20"/>
          <p:cNvSpPr txBox="1">
            <a:spLocks noGrp="1"/>
          </p:cNvSpPr>
          <p:nvPr>
            <p:ph type="body" idx="1"/>
          </p:nvPr>
        </p:nvSpPr>
        <p:spPr>
          <a:xfrm>
            <a:off x="2736975" y="644049"/>
            <a:ext cx="5994600" cy="3425297"/>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s-ES" sz="1400" b="1" dirty="0"/>
              <a:t>Nuestros valores (de la empresa)</a:t>
            </a:r>
          </a:p>
          <a:p>
            <a:pPr marL="0" lvl="0" indent="0" algn="l" rtl="0">
              <a:lnSpc>
                <a:spcPct val="100000"/>
              </a:lnSpc>
              <a:spcBef>
                <a:spcPts val="0"/>
              </a:spcBef>
              <a:spcAft>
                <a:spcPts val="0"/>
              </a:spcAft>
              <a:buNone/>
            </a:pPr>
            <a:r>
              <a:rPr lang="es-ES" sz="1000" dirty="0"/>
              <a:t>Enumere los valores de su empresa y lo que significan para usted. Para cada una, incluya una respuesta a una o todas estas preguntas:</a:t>
            </a:r>
          </a:p>
          <a:p>
            <a:pPr marL="0" lvl="0" indent="0" algn="l" rtl="0">
              <a:lnSpc>
                <a:spcPct val="100000"/>
              </a:lnSpc>
              <a:spcBef>
                <a:spcPts val="0"/>
              </a:spcBef>
              <a:spcAft>
                <a:spcPts val="0"/>
              </a:spcAft>
              <a:buNone/>
            </a:pPr>
            <a:endParaRPr lang="es-ES" sz="1000" dirty="0"/>
          </a:p>
          <a:p>
            <a:pPr marL="171450" indent="-171450">
              <a:lnSpc>
                <a:spcPct val="100000"/>
              </a:lnSpc>
            </a:pPr>
            <a:r>
              <a:rPr lang="es-ES" sz="1000" dirty="0"/>
              <a:t>¿Porque es esto importante?</a:t>
            </a:r>
          </a:p>
          <a:p>
            <a:pPr marL="171450" indent="-171450">
              <a:lnSpc>
                <a:spcPct val="100000"/>
              </a:lnSpc>
            </a:pPr>
            <a:r>
              <a:rPr lang="es-ES" sz="1000" dirty="0"/>
              <a:t>¿Cómo encaja en su negocio?</a:t>
            </a:r>
          </a:p>
          <a:p>
            <a:pPr marL="171450" indent="-171450">
              <a:lnSpc>
                <a:spcPct val="100000"/>
              </a:lnSpc>
            </a:pPr>
            <a:r>
              <a:rPr lang="es-ES" sz="1000" dirty="0"/>
              <a:t>¿Cómo se ve a nivel granular?</a:t>
            </a:r>
          </a:p>
          <a:p>
            <a:pPr marL="0" indent="0">
              <a:lnSpc>
                <a:spcPct val="100000"/>
              </a:lnSpc>
              <a:buNone/>
            </a:pPr>
            <a:endParaRPr sz="1000" dirty="0"/>
          </a:p>
          <a:p>
            <a:pPr marL="0" lvl="0" indent="0" algn="l" rtl="0">
              <a:lnSpc>
                <a:spcPct val="115000"/>
              </a:lnSpc>
              <a:spcBef>
                <a:spcPts val="0"/>
              </a:spcBef>
              <a:spcAft>
                <a:spcPts val="0"/>
              </a:spcAft>
              <a:buNone/>
            </a:pPr>
            <a:r>
              <a:rPr lang="es-ES" sz="1000" dirty="0"/>
              <a:t>Ejemplos: transparencia, integridad, honestidad, innovación radical, respeto por el individuo, anteponer al cliente, educación para todos, minimizar nuestro impacto medioambiental, etc.</a:t>
            </a:r>
          </a:p>
          <a:p>
            <a:pPr marL="0" lvl="0" indent="0" algn="l" rtl="0">
              <a:lnSpc>
                <a:spcPct val="115000"/>
              </a:lnSpc>
              <a:spcBef>
                <a:spcPts val="0"/>
              </a:spcBef>
              <a:spcAft>
                <a:spcPts val="0"/>
              </a:spcAft>
              <a:buNone/>
            </a:pPr>
            <a:endParaRPr sz="1000" dirty="0"/>
          </a:p>
          <a:p>
            <a:pPr marL="0" lvl="0" indent="0" algn="l" rtl="0">
              <a:lnSpc>
                <a:spcPct val="115000"/>
              </a:lnSpc>
              <a:spcBef>
                <a:spcPts val="0"/>
              </a:spcBef>
              <a:spcAft>
                <a:spcPts val="0"/>
              </a:spcAft>
              <a:buNone/>
            </a:pPr>
            <a:r>
              <a:rPr lang="es-ES" sz="1000" i="1" dirty="0"/>
              <a:t>Trate de que sea conciso y memorable.</a:t>
            </a:r>
          </a:p>
          <a:p>
            <a:pPr marL="0" lvl="0" indent="0" algn="l" rtl="0">
              <a:lnSpc>
                <a:spcPct val="115000"/>
              </a:lnSpc>
              <a:spcBef>
                <a:spcPts val="0"/>
              </a:spcBef>
              <a:spcAft>
                <a:spcPts val="0"/>
              </a:spcAft>
              <a:buNone/>
            </a:pPr>
            <a:endParaRPr sz="1000" dirty="0"/>
          </a:p>
          <a:p>
            <a:pPr marL="0" lvl="0" indent="0" algn="l" rtl="0">
              <a:lnSpc>
                <a:spcPct val="115000"/>
              </a:lnSpc>
              <a:spcBef>
                <a:spcPts val="0"/>
              </a:spcBef>
              <a:spcAft>
                <a:spcPts val="0"/>
              </a:spcAft>
              <a:buNone/>
            </a:pPr>
            <a:r>
              <a:rPr lang="es-ES" sz="1000" b="1" dirty="0"/>
              <a:t>*Idea</a:t>
            </a:r>
          </a:p>
          <a:p>
            <a:pPr marL="0" lvl="0" indent="0" algn="l" rtl="0">
              <a:lnSpc>
                <a:spcPct val="115000"/>
              </a:lnSpc>
              <a:spcBef>
                <a:spcPts val="0"/>
              </a:spcBef>
              <a:spcAft>
                <a:spcPts val="0"/>
              </a:spcAft>
              <a:buNone/>
            </a:pPr>
            <a:r>
              <a:rPr lang="es-ES" sz="1000" dirty="0"/>
              <a:t>Este es otro gran momento para intercambiar ideas con su equipo y formular valores que son importantes para su empresa. Por ejemplo, ¿cuáles fueron algunos de los momentos decisivos en la construcción de su empresa? ¿Qué palabra asocia con ese momento y por qué quiere que todos los empleados tengan en cuenta este valor mientras trabajan hacia su objetivo común?</a:t>
            </a:r>
            <a:endParaRPr sz="1000" dirty="0"/>
          </a:p>
          <a:p>
            <a:pPr marL="0" lvl="0" indent="0" algn="l" rtl="0">
              <a:lnSpc>
                <a:spcPct val="100000"/>
              </a:lnSpc>
              <a:spcBef>
                <a:spcPts val="0"/>
              </a:spcBef>
              <a:spcAft>
                <a:spcPts val="0"/>
              </a:spcAft>
              <a:buNone/>
            </a:pPr>
            <a:endParaRPr sz="1000" dirty="0"/>
          </a:p>
          <a:p>
            <a:pPr marL="0" lvl="0" indent="0" algn="l" rtl="0">
              <a:spcBef>
                <a:spcPts val="0"/>
              </a:spcBef>
              <a:spcAft>
                <a:spcPts val="1600"/>
              </a:spcAft>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1"/>
          <p:cNvSpPr txBox="1">
            <a:spLocks noGrp="1"/>
          </p:cNvSpPr>
          <p:nvPr>
            <p:ph type="title"/>
          </p:nvPr>
        </p:nvSpPr>
        <p:spPr>
          <a:xfrm>
            <a:off x="311025" y="575950"/>
            <a:ext cx="2264100" cy="108708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err="1"/>
              <a:t>Carrete</a:t>
            </a:r>
            <a:r>
              <a:rPr lang="en-US" dirty="0"/>
              <a:t> </a:t>
            </a:r>
            <a:r>
              <a:rPr lang="en-US" dirty="0" err="1"/>
              <a:t>destacado</a:t>
            </a:r>
            <a:endParaRPr dirty="0"/>
          </a:p>
        </p:txBody>
      </p:sp>
      <p:sp>
        <p:nvSpPr>
          <p:cNvPr id="120" name="Google Shape;120;p21"/>
          <p:cNvSpPr txBox="1">
            <a:spLocks noGrp="1"/>
          </p:cNvSpPr>
          <p:nvPr>
            <p:ph type="body" idx="1"/>
          </p:nvPr>
        </p:nvSpPr>
        <p:spPr>
          <a:xfrm>
            <a:off x="2736975" y="644050"/>
            <a:ext cx="5994600" cy="3002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s-ES" sz="1400" b="1" dirty="0"/>
              <a:t>Algunas notas altas en el camino ...</a:t>
            </a:r>
          </a:p>
          <a:p>
            <a:pPr marL="0" lvl="0" indent="0" algn="l" rtl="0">
              <a:lnSpc>
                <a:spcPct val="100000"/>
              </a:lnSpc>
              <a:spcBef>
                <a:spcPts val="0"/>
              </a:spcBef>
              <a:spcAft>
                <a:spcPts val="0"/>
              </a:spcAft>
              <a:buNone/>
            </a:pPr>
            <a:r>
              <a:rPr lang="es-ES" sz="1200" dirty="0"/>
              <a:t>¡Esta es tu oportunidad para brillar! Enumere por qué su empresa está muy por encima del resto. Considere compartir lo siguiente:</a:t>
            </a:r>
          </a:p>
          <a:p>
            <a:pPr marL="0" lvl="0" indent="0" algn="l" rtl="0">
              <a:lnSpc>
                <a:spcPct val="100000"/>
              </a:lnSpc>
              <a:spcBef>
                <a:spcPts val="0"/>
              </a:spcBef>
              <a:spcAft>
                <a:spcPts val="0"/>
              </a:spcAft>
              <a:buNone/>
            </a:pPr>
            <a:endParaRPr lang="es-ES" sz="1200" dirty="0"/>
          </a:p>
          <a:p>
            <a:pPr marL="171450" indent="-171450">
              <a:lnSpc>
                <a:spcPct val="100000"/>
              </a:lnSpc>
              <a:buFont typeface="Arial" panose="020B0604020202020204" pitchFamily="34" charset="0"/>
              <a:buChar char="•"/>
            </a:pPr>
            <a:r>
              <a:rPr lang="es-ES" sz="1200" dirty="0"/>
              <a:t>¿</a:t>
            </a:r>
            <a:r>
              <a:rPr lang="es-ES" sz="1100" dirty="0"/>
              <a:t>Qué es lo único de ti?</a:t>
            </a:r>
          </a:p>
          <a:p>
            <a:pPr marL="171450" indent="-171450">
              <a:lnSpc>
                <a:spcPct val="100000"/>
              </a:lnSpc>
              <a:buFont typeface="Arial" panose="020B0604020202020204" pitchFamily="34" charset="0"/>
              <a:buChar char="•"/>
            </a:pPr>
            <a:r>
              <a:rPr lang="es-ES" sz="1100" dirty="0"/>
              <a:t>¿Su empresa ha recibido algún premio?</a:t>
            </a:r>
          </a:p>
          <a:p>
            <a:pPr marL="628650" lvl="1" indent="-171450">
              <a:lnSpc>
                <a:spcPct val="100000"/>
              </a:lnSpc>
              <a:buFont typeface="Arial" panose="020B0604020202020204" pitchFamily="34" charset="0"/>
              <a:buChar char="•"/>
            </a:pPr>
            <a:r>
              <a:rPr lang="es-ES" sz="1100" dirty="0"/>
              <a:t>Si es así, asegúrese de incluir una captura de pantalla de lo que es y lo que significa.</a:t>
            </a:r>
          </a:p>
          <a:p>
            <a:pPr marL="171450" indent="-171450">
              <a:lnSpc>
                <a:spcPct val="100000"/>
              </a:lnSpc>
              <a:buFont typeface="Arial" panose="020B0604020202020204" pitchFamily="34" charset="0"/>
              <a:buChar char="•"/>
            </a:pPr>
            <a:r>
              <a:rPr lang="es-ES" sz="1100" dirty="0"/>
              <a:t>Cuantos clientes tienes?</a:t>
            </a:r>
          </a:p>
          <a:p>
            <a:pPr marL="171450" indent="-171450">
              <a:lnSpc>
                <a:spcPct val="100000"/>
              </a:lnSpc>
              <a:buFont typeface="Arial" panose="020B0604020202020204" pitchFamily="34" charset="0"/>
              <a:buChar char="•"/>
            </a:pPr>
            <a:r>
              <a:rPr lang="es-ES" sz="1100" dirty="0"/>
              <a:t>¿Ha recibido testimonios de clientes que puedan dar fe de la bondad de su producto? ¡Compártelo aquí!</a:t>
            </a:r>
            <a:endParaRPr sz="11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2"/>
          <p:cNvSpPr txBox="1">
            <a:spLocks noGrp="1"/>
          </p:cNvSpPr>
          <p:nvPr>
            <p:ph type="title"/>
          </p:nvPr>
        </p:nvSpPr>
        <p:spPr>
          <a:xfrm>
            <a:off x="311025" y="575949"/>
            <a:ext cx="2264100" cy="2477398"/>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ES" dirty="0"/>
              <a:t>Cosas que los empleados deben saber</a:t>
            </a:r>
            <a:endParaRPr dirty="0"/>
          </a:p>
          <a:p>
            <a:pPr marL="0" lvl="0" indent="0" algn="l" rtl="0">
              <a:spcBef>
                <a:spcPts val="0"/>
              </a:spcBef>
              <a:spcAft>
                <a:spcPts val="0"/>
              </a:spcAft>
              <a:buNone/>
            </a:pPr>
            <a:endParaRPr dirty="0"/>
          </a:p>
        </p:txBody>
      </p:sp>
      <p:sp>
        <p:nvSpPr>
          <p:cNvPr id="126" name="Google Shape;126;p22"/>
          <p:cNvSpPr txBox="1">
            <a:spLocks noGrp="1"/>
          </p:cNvSpPr>
          <p:nvPr>
            <p:ph type="body" idx="1"/>
          </p:nvPr>
        </p:nvSpPr>
        <p:spPr>
          <a:xfrm>
            <a:off x="2736975" y="644050"/>
            <a:ext cx="5994600" cy="3997466"/>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s-ES" sz="1400" b="1" dirty="0"/>
              <a:t>Política de PTO</a:t>
            </a:r>
          </a:p>
          <a:p>
            <a:pPr marL="285750" indent="-285750">
              <a:lnSpc>
                <a:spcPct val="100000"/>
              </a:lnSpc>
            </a:pPr>
            <a:r>
              <a:rPr lang="es-ES" sz="1000" dirty="0"/>
              <a:t>¿Cuántos días de tiempo libre remunerado ofrece a los empleados?</a:t>
            </a:r>
          </a:p>
          <a:p>
            <a:pPr marL="285750" indent="-285750">
              <a:lnSpc>
                <a:spcPct val="100000"/>
              </a:lnSpc>
            </a:pPr>
            <a:r>
              <a:rPr lang="es-ES" sz="1000" dirty="0"/>
              <a:t>¿Cómo solicitan los empleados tiempo libre? Es útil incluir un breve "cómo" desde una perspectiva de sistemas. Por ejemplo, "asegúrese de borrar sus fechas con su gerente primero" o "inicie sesión en el programa XYZ para solicitar las fechas deseadas".</a:t>
            </a:r>
          </a:p>
          <a:p>
            <a:pPr marL="0" lvl="0" indent="0" algn="l" rtl="0">
              <a:lnSpc>
                <a:spcPct val="100000"/>
              </a:lnSpc>
              <a:spcBef>
                <a:spcPts val="0"/>
              </a:spcBef>
              <a:spcAft>
                <a:spcPts val="0"/>
              </a:spcAft>
              <a:buNone/>
            </a:pPr>
            <a:endParaRPr lang="es-ES" sz="1400" b="1" dirty="0"/>
          </a:p>
          <a:p>
            <a:pPr marL="0" lvl="0" indent="0" algn="l" rtl="0">
              <a:lnSpc>
                <a:spcPct val="100000"/>
              </a:lnSpc>
              <a:spcBef>
                <a:spcPts val="0"/>
              </a:spcBef>
              <a:spcAft>
                <a:spcPts val="0"/>
              </a:spcAft>
              <a:buNone/>
            </a:pPr>
            <a:r>
              <a:rPr lang="es-ES" sz="1400" b="1" dirty="0"/>
              <a:t>VTO</a:t>
            </a:r>
          </a:p>
          <a:p>
            <a:pPr marL="285750" indent="-285750">
              <a:lnSpc>
                <a:spcPct val="100000"/>
              </a:lnSpc>
            </a:pPr>
            <a:r>
              <a:rPr lang="es-ES" sz="1000" dirty="0"/>
              <a:t>¿Ofrecen tiempo libre para voluntarios? ¿Puede ofrecer algunos ejemplos de lo que constituiría para VTO? Alinee estas oportunidades con su misión y / o historia general.</a:t>
            </a:r>
          </a:p>
          <a:p>
            <a:pPr marL="285750" indent="-285750">
              <a:lnSpc>
                <a:spcPct val="100000"/>
              </a:lnSpc>
            </a:pPr>
            <a:r>
              <a:rPr lang="es-ES" sz="1000" dirty="0"/>
              <a:t>Vacaciones o días de enfermedad</a:t>
            </a:r>
          </a:p>
          <a:p>
            <a:pPr marL="285750" indent="-285750">
              <a:lnSpc>
                <a:spcPct val="100000"/>
              </a:lnSpc>
            </a:pPr>
            <a:r>
              <a:rPr lang="es-ES" sz="1000" dirty="0"/>
              <a:t>¿Cuál es su política de licencia por enfermedad?</a:t>
            </a:r>
          </a:p>
          <a:p>
            <a:pPr marL="285750" indent="-285750">
              <a:lnSpc>
                <a:spcPct val="100000"/>
              </a:lnSpc>
            </a:pPr>
            <a:r>
              <a:rPr lang="es-ES" sz="1000" dirty="0"/>
              <a:t>¿Qué vacaciones considera la empresa? Listarlos aquí.</a:t>
            </a:r>
          </a:p>
          <a:p>
            <a:pPr marL="0" lvl="0" indent="0" algn="l" rtl="0">
              <a:lnSpc>
                <a:spcPct val="100000"/>
              </a:lnSpc>
              <a:spcBef>
                <a:spcPts val="0"/>
              </a:spcBef>
              <a:spcAft>
                <a:spcPts val="0"/>
              </a:spcAft>
              <a:buNone/>
            </a:pPr>
            <a:endParaRPr lang="es-ES" sz="1400" dirty="0"/>
          </a:p>
          <a:p>
            <a:pPr marL="0" indent="0">
              <a:lnSpc>
                <a:spcPct val="100000"/>
              </a:lnSpc>
              <a:buNone/>
            </a:pPr>
            <a:r>
              <a:rPr lang="es-ES" sz="1400" b="1" dirty="0"/>
              <a:t>Código de vestimenta</a:t>
            </a:r>
          </a:p>
          <a:p>
            <a:pPr marL="285750" indent="-285750">
              <a:lnSpc>
                <a:spcPct val="100000"/>
              </a:lnSpc>
            </a:pPr>
            <a:r>
              <a:rPr lang="es-ES" sz="1000" dirty="0"/>
              <a:t>¿Hace cumplir un código de vestimenta específico? Tenga en cuenta las razones por las cuales, si hay preocupaciones de seguridad, o cuál es su mentalidad general hacia la vestimenta de los empleados.</a:t>
            </a:r>
            <a:endParaRPr sz="1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3"/>
          <p:cNvSpPr txBox="1">
            <a:spLocks noGrp="1"/>
          </p:cNvSpPr>
          <p:nvPr>
            <p:ph type="title"/>
          </p:nvPr>
        </p:nvSpPr>
        <p:spPr>
          <a:xfrm>
            <a:off x="311025" y="575949"/>
            <a:ext cx="2264100" cy="146674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2000" dirty="0" err="1"/>
              <a:t>Producto</a:t>
            </a:r>
            <a:br>
              <a:rPr lang="en-US" sz="2000" dirty="0"/>
            </a:br>
            <a:r>
              <a:rPr lang="en-US" sz="2000" dirty="0" err="1"/>
              <a:t>Posicionamiento</a:t>
            </a:r>
            <a:endParaRPr sz="2000" dirty="0"/>
          </a:p>
          <a:p>
            <a:pPr marL="0" lvl="0" indent="0" algn="l" rtl="0">
              <a:spcBef>
                <a:spcPts val="0"/>
              </a:spcBef>
              <a:spcAft>
                <a:spcPts val="0"/>
              </a:spcAft>
              <a:buNone/>
            </a:pPr>
            <a:endParaRPr dirty="0"/>
          </a:p>
        </p:txBody>
      </p:sp>
      <p:sp>
        <p:nvSpPr>
          <p:cNvPr id="132" name="Google Shape;132;p23"/>
          <p:cNvSpPr txBox="1">
            <a:spLocks noGrp="1"/>
          </p:cNvSpPr>
          <p:nvPr>
            <p:ph type="body" idx="1"/>
          </p:nvPr>
        </p:nvSpPr>
        <p:spPr>
          <a:xfrm>
            <a:off x="2736975" y="644050"/>
            <a:ext cx="5994600" cy="3002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US" sz="1400" b="1" dirty="0"/>
              <a:t>Un </a:t>
            </a:r>
            <a:r>
              <a:rPr lang="en-US" sz="1400" b="1" dirty="0" err="1"/>
              <a:t>menú</a:t>
            </a:r>
            <a:r>
              <a:rPr lang="en-US" sz="1400" b="1" dirty="0"/>
              <a:t> de </a:t>
            </a:r>
            <a:r>
              <a:rPr lang="en-US" sz="1400" b="1" dirty="0" err="1"/>
              <a:t>productos</a:t>
            </a:r>
            <a:endParaRPr lang="en-US" sz="1400" b="1" dirty="0"/>
          </a:p>
          <a:p>
            <a:pPr marL="0" lvl="0" indent="0" algn="l" rtl="0">
              <a:lnSpc>
                <a:spcPct val="100000"/>
              </a:lnSpc>
              <a:spcBef>
                <a:spcPts val="0"/>
              </a:spcBef>
              <a:spcAft>
                <a:spcPts val="0"/>
              </a:spcAft>
              <a:buNone/>
            </a:pPr>
            <a:r>
              <a:rPr lang="es-ES" sz="1000" dirty="0"/>
              <a:t>Describe cada servicio o producto que ofreces (si son más de cinco, describe cada categoría o tus productos más vendidos). Todos los empleados nuevos deben tener un buen conocimiento de cada servicio.</a:t>
            </a:r>
            <a:endParaRPr sz="1000" dirty="0"/>
          </a:p>
          <a:p>
            <a:pPr marL="0" lvl="0" indent="0" algn="l" rtl="0">
              <a:lnSpc>
                <a:spcPct val="100000"/>
              </a:lnSpc>
              <a:spcBef>
                <a:spcPts val="1600"/>
              </a:spcBef>
              <a:spcAft>
                <a:spcPts val="1600"/>
              </a:spcAft>
              <a:buNone/>
            </a:pPr>
            <a:endParaRPr sz="11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4"/>
          <p:cNvSpPr txBox="1">
            <a:spLocks noGrp="1"/>
          </p:cNvSpPr>
          <p:nvPr>
            <p:ph type="title"/>
          </p:nvPr>
        </p:nvSpPr>
        <p:spPr>
          <a:xfrm>
            <a:off x="311025" y="575949"/>
            <a:ext cx="2264100" cy="103895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Nuestra </a:t>
            </a:r>
            <a:r>
              <a:rPr lang="en-US" dirty="0" err="1"/>
              <a:t>voz</a:t>
            </a:r>
            <a:endParaRPr dirty="0"/>
          </a:p>
          <a:p>
            <a:pPr marL="0" lvl="0" indent="0" algn="l" rtl="0">
              <a:spcBef>
                <a:spcPts val="0"/>
              </a:spcBef>
              <a:spcAft>
                <a:spcPts val="0"/>
              </a:spcAft>
              <a:buNone/>
            </a:pPr>
            <a:endParaRPr dirty="0"/>
          </a:p>
        </p:txBody>
      </p:sp>
      <p:sp>
        <p:nvSpPr>
          <p:cNvPr id="138" name="Google Shape;138;p24"/>
          <p:cNvSpPr txBox="1">
            <a:spLocks noGrp="1"/>
          </p:cNvSpPr>
          <p:nvPr>
            <p:ph type="body" idx="1"/>
          </p:nvPr>
        </p:nvSpPr>
        <p:spPr>
          <a:xfrm>
            <a:off x="2736975" y="644050"/>
            <a:ext cx="5994600" cy="3002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US" sz="1400" b="1" dirty="0" err="1"/>
              <a:t>Cómo</a:t>
            </a:r>
            <a:r>
              <a:rPr lang="en-US" sz="1400" b="1" dirty="0"/>
              <a:t> </a:t>
            </a:r>
            <a:r>
              <a:rPr lang="en-US" sz="1400" b="1" dirty="0" err="1"/>
              <a:t>enviamos</a:t>
            </a:r>
            <a:r>
              <a:rPr lang="en-US" sz="1400" b="1" dirty="0"/>
              <a:t> </a:t>
            </a:r>
            <a:r>
              <a:rPr lang="en-US" sz="1400" b="1" dirty="0" err="1"/>
              <a:t>mensajes</a:t>
            </a:r>
            <a:endParaRPr lang="en-US" sz="1400" b="1" dirty="0"/>
          </a:p>
          <a:p>
            <a:pPr marL="0" lvl="0" indent="0" algn="l" rtl="0">
              <a:lnSpc>
                <a:spcPct val="100000"/>
              </a:lnSpc>
              <a:spcBef>
                <a:spcPts val="0"/>
              </a:spcBef>
              <a:spcAft>
                <a:spcPts val="0"/>
              </a:spcAft>
              <a:buNone/>
            </a:pPr>
            <a:endParaRPr lang="en-US" sz="1400" b="1" dirty="0"/>
          </a:p>
          <a:p>
            <a:pPr marL="0" lvl="0" indent="0" algn="l" rtl="0">
              <a:lnSpc>
                <a:spcPct val="100000"/>
              </a:lnSpc>
              <a:spcBef>
                <a:spcPts val="0"/>
              </a:spcBef>
              <a:spcAft>
                <a:spcPts val="0"/>
              </a:spcAft>
              <a:buNone/>
            </a:pPr>
            <a:r>
              <a:rPr lang="es-ES" sz="1000" dirty="0"/>
              <a:t>Alinee su voz con lo que representa como empresa. Echa un vistazo a tus anuncios: ¿qué tono usas? ¿Eres formal? ¿Negrita? ¿Fresco? ¿Gracioso? ¿Sentimental? ¿Por qué eligió este tono y cómo se alinea con su producto o misión?</a:t>
            </a:r>
          </a:p>
          <a:p>
            <a:pPr marL="0" lvl="0" indent="0" algn="l" rtl="0">
              <a:lnSpc>
                <a:spcPct val="115000"/>
              </a:lnSpc>
              <a:spcBef>
                <a:spcPts val="1000"/>
              </a:spcBef>
              <a:spcAft>
                <a:spcPts val="0"/>
              </a:spcAft>
              <a:buNone/>
            </a:pPr>
            <a:r>
              <a:rPr lang="es-ES" sz="1000" dirty="0"/>
              <a:t>Es importante que todos sus empleados estén de acuerdo con la forma en que se comercializan. Hará un equipo, un producto y una marca más cohesionados. Hágales saber que si hay una pregunta sobre cómo escribir un correo electrónico, interactúe con un cliente o cliente, adónde pueden ir para aprobar la copia (es decir, ¿tiene un cliente potencial de comunicaciones? ¿Un profesional de marketing? Un alias de correo electrónico para este tipo de preguntas? Enumérelo aquí).</a:t>
            </a:r>
            <a:endParaRPr sz="1100" dirty="0"/>
          </a:p>
        </p:txBody>
      </p:sp>
    </p:spTree>
  </p:cSld>
  <p:clrMapOvr>
    <a:masterClrMapping/>
  </p:clrMapOvr>
</p:sld>
</file>

<file path=ppt/theme/theme1.xml><?xml version="1.0" encoding="utf-8"?>
<a:theme xmlns:a="http://schemas.openxmlformats.org/drawingml/2006/main"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2405</Words>
  <Application>Microsoft Office PowerPoint</Application>
  <PresentationFormat>On-screen Show (16:9)</PresentationFormat>
  <Paragraphs>182</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Raleway</vt:lpstr>
      <vt:lpstr>Roboto</vt:lpstr>
      <vt:lpstr>Arial</vt:lpstr>
      <vt:lpstr>Lato</vt:lpstr>
      <vt:lpstr>Swiss</vt:lpstr>
      <vt:lpstr>Cómo crear su primera guía para empleados</vt:lpstr>
      <vt:lpstr>[Nombre de la empresa] Manual del empleado</vt:lpstr>
      <vt:lpstr>Nuestra historia y misión</vt:lpstr>
      <vt:lpstr>Who We Are</vt:lpstr>
      <vt:lpstr>Valores de la empresa</vt:lpstr>
      <vt:lpstr>Carrete destacado</vt:lpstr>
      <vt:lpstr>Cosas que los empleados deben saber </vt:lpstr>
      <vt:lpstr>Producto Posicionamiento </vt:lpstr>
      <vt:lpstr>Nuestra voz </vt:lpstr>
      <vt:lpstr>Nuestra comunidad </vt:lpstr>
      <vt:lpstr>Lingo de la empresa</vt:lpstr>
      <vt:lpstr>Beneficios únicos</vt:lpstr>
      <vt:lpstr>Política de redes sociales</vt:lpstr>
      <vt:lpstr>Cómo contactar a HR</vt:lpstr>
      <vt:lpstr>Limpieza interna</vt:lpstr>
      <vt:lpstr>Empleo general Políticas</vt:lpstr>
      <vt:lpstr>Compañía General Políticas</vt:lpstr>
      <vt:lpstr>Horas de trabajo, Compensación y salida de la empresa</vt:lpstr>
      <vt:lpstr>¡Gracias por unirse a nuestro equipo y bienvenido a [Compañía]!</vt:lpstr>
      <vt:lpstr>Cómo podemos ayudar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Cómo crear su primera guía para empleados</dc:title>
  <dc:creator>Jessica Vazquez</dc:creator>
  <cp:lastModifiedBy>jvazquezNWSCDC@outlook.com</cp:lastModifiedBy>
  <cp:revision>6</cp:revision>
  <dcterms:modified xsi:type="dcterms:W3CDTF">2021-02-05T00:58:49Z</dcterms:modified>
</cp:coreProperties>
</file>